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25" r:id="rId2"/>
    <p:sldId id="883" r:id="rId3"/>
    <p:sldId id="776" r:id="rId4"/>
    <p:sldId id="865" r:id="rId5"/>
    <p:sldId id="467" r:id="rId6"/>
    <p:sldId id="886" r:id="rId7"/>
    <p:sldId id="772" r:id="rId8"/>
    <p:sldId id="765" r:id="rId9"/>
    <p:sldId id="912" r:id="rId10"/>
    <p:sldId id="884" r:id="rId11"/>
    <p:sldId id="885" r:id="rId12"/>
    <p:sldId id="758" r:id="rId13"/>
    <p:sldId id="777" r:id="rId14"/>
    <p:sldId id="899" r:id="rId15"/>
    <p:sldId id="890" r:id="rId16"/>
    <p:sldId id="901" r:id="rId17"/>
    <p:sldId id="766" r:id="rId18"/>
    <p:sldId id="900" r:id="rId19"/>
    <p:sldId id="891" r:id="rId20"/>
    <p:sldId id="892" r:id="rId21"/>
    <p:sldId id="902" r:id="rId22"/>
    <p:sldId id="762" r:id="rId23"/>
    <p:sldId id="903" r:id="rId24"/>
    <p:sldId id="894" r:id="rId25"/>
    <p:sldId id="895" r:id="rId26"/>
    <p:sldId id="889" r:id="rId27"/>
    <p:sldId id="678" r:id="rId28"/>
    <p:sldId id="893" r:id="rId29"/>
    <p:sldId id="909" r:id="rId30"/>
    <p:sldId id="859" r:id="rId31"/>
    <p:sldId id="896" r:id="rId32"/>
    <p:sldId id="855" r:id="rId33"/>
    <p:sldId id="898" r:id="rId34"/>
    <p:sldId id="617" r:id="rId35"/>
    <p:sldId id="907" r:id="rId36"/>
    <p:sldId id="633" r:id="rId37"/>
    <p:sldId id="910" r:id="rId38"/>
    <p:sldId id="897" r:id="rId39"/>
    <p:sldId id="706" r:id="rId40"/>
    <p:sldId id="799" r:id="rId41"/>
    <p:sldId id="468"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7F7F7"/>
    <a:srgbClr val="4D7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3"/>
    <p:restoredTop sz="96246"/>
  </p:normalViewPr>
  <p:slideViewPr>
    <p:cSldViewPr snapToGrid="0" snapToObjects="1">
      <p:cViewPr varScale="1">
        <p:scale>
          <a:sx n="130" d="100"/>
          <a:sy n="130" d="100"/>
        </p:scale>
        <p:origin x="1936" y="496"/>
      </p:cViewPr>
      <p:guideLst/>
    </p:cSldViewPr>
  </p:slideViewPr>
  <p:notesTextViewPr>
    <p:cViewPr>
      <p:scale>
        <a:sx n="1" d="1"/>
        <a:sy n="1" d="1"/>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D3C154CA-6987-AB4F-B459-B7655E201C59}"/>
    <pc:docChg chg="undo custSel addSld delSld modSld sldOrd">
      <pc:chgData name="Jim Fleming" userId="161791bae1afb603" providerId="LiveId" clId="{D3C154CA-6987-AB4F-B459-B7655E201C59}" dt="2025-04-26T21:53:46.819" v="451" actId="20577"/>
      <pc:docMkLst>
        <pc:docMk/>
      </pc:docMkLst>
      <pc:sldChg chg="modSp mod">
        <pc:chgData name="Jim Fleming" userId="161791bae1afb603" providerId="LiveId" clId="{D3C154CA-6987-AB4F-B459-B7655E201C59}" dt="2025-04-26T15:01:52.985" v="24" actId="1076"/>
        <pc:sldMkLst>
          <pc:docMk/>
          <pc:sldMk cId="3544828559" sldId="467"/>
        </pc:sldMkLst>
        <pc:spChg chg="mod">
          <ac:chgData name="Jim Fleming" userId="161791bae1afb603" providerId="LiveId" clId="{D3C154CA-6987-AB4F-B459-B7655E201C59}" dt="2025-04-26T15:00:09.661" v="7" actId="20577"/>
          <ac:spMkLst>
            <pc:docMk/>
            <pc:sldMk cId="3544828559" sldId="467"/>
            <ac:spMk id="2" creationId="{1AC8C507-C381-A7EC-84C3-B88443D1F57A}"/>
          </ac:spMkLst>
        </pc:spChg>
        <pc:spChg chg="mod">
          <ac:chgData name="Jim Fleming" userId="161791bae1afb603" providerId="LiveId" clId="{D3C154CA-6987-AB4F-B459-B7655E201C59}" dt="2025-04-26T15:01:52.985" v="24" actId="1076"/>
          <ac:spMkLst>
            <pc:docMk/>
            <pc:sldMk cId="3544828559" sldId="467"/>
            <ac:spMk id="5" creationId="{FDC8D6C2-5F52-D34B-23A0-601FDE73D0F9}"/>
          </ac:spMkLst>
        </pc:spChg>
      </pc:sldChg>
      <pc:sldChg chg="del">
        <pc:chgData name="Jim Fleming" userId="161791bae1afb603" providerId="LiveId" clId="{D3C154CA-6987-AB4F-B459-B7655E201C59}" dt="2025-04-26T21:18:49.708" v="353" actId="2696"/>
        <pc:sldMkLst>
          <pc:docMk/>
          <pc:sldMk cId="1695603952" sldId="496"/>
        </pc:sldMkLst>
      </pc:sldChg>
      <pc:sldChg chg="modSp add mod">
        <pc:chgData name="Jim Fleming" userId="161791bae1afb603" providerId="LiveId" clId="{D3C154CA-6987-AB4F-B459-B7655E201C59}" dt="2025-04-26T21:16:01.580" v="334"/>
        <pc:sldMkLst>
          <pc:docMk/>
          <pc:sldMk cId="2857941999" sldId="617"/>
        </pc:sldMkLst>
        <pc:spChg chg="mod">
          <ac:chgData name="Jim Fleming" userId="161791bae1afb603" providerId="LiveId" clId="{D3C154CA-6987-AB4F-B459-B7655E201C59}" dt="2025-04-26T21:15:49.714" v="333" actId="20577"/>
          <ac:spMkLst>
            <pc:docMk/>
            <pc:sldMk cId="2857941999" sldId="617"/>
            <ac:spMk id="4" creationId="{92C536DD-75A0-6422-4A6B-C01867FDE9E2}"/>
          </ac:spMkLst>
        </pc:spChg>
        <pc:picChg chg="mod">
          <ac:chgData name="Jim Fleming" userId="161791bae1afb603" providerId="LiveId" clId="{D3C154CA-6987-AB4F-B459-B7655E201C59}" dt="2025-04-26T21:16:01.580" v="334"/>
          <ac:picMkLst>
            <pc:docMk/>
            <pc:sldMk cId="2857941999" sldId="617"/>
            <ac:picMk id="1026" creationId="{20694D16-0547-8E50-3B7D-86DB94D78898}"/>
          </ac:picMkLst>
        </pc:picChg>
      </pc:sldChg>
      <pc:sldChg chg="modSp mod ord">
        <pc:chgData name="Jim Fleming" userId="161791bae1afb603" providerId="LiveId" clId="{D3C154CA-6987-AB4F-B459-B7655E201C59}" dt="2025-04-26T21:17:21.220" v="342" actId="14100"/>
        <pc:sldMkLst>
          <pc:docMk/>
          <pc:sldMk cId="3051952489" sldId="633"/>
        </pc:sldMkLst>
        <pc:spChg chg="mod">
          <ac:chgData name="Jim Fleming" userId="161791bae1afb603" providerId="LiveId" clId="{D3C154CA-6987-AB4F-B459-B7655E201C59}" dt="2025-04-26T21:17:21.220" v="342" actId="14100"/>
          <ac:spMkLst>
            <pc:docMk/>
            <pc:sldMk cId="3051952489" sldId="633"/>
            <ac:spMk id="4" creationId="{07F663BF-43BE-E7E8-61BF-9EC393A5D63B}"/>
          </ac:spMkLst>
        </pc:spChg>
      </pc:sldChg>
      <pc:sldChg chg="del">
        <pc:chgData name="Jim Fleming" userId="161791bae1afb603" providerId="LiveId" clId="{D3C154CA-6987-AB4F-B459-B7655E201C59}" dt="2025-04-26T15:02:15.977" v="25" actId="2696"/>
        <pc:sldMkLst>
          <pc:docMk/>
          <pc:sldMk cId="384459236" sldId="666"/>
        </pc:sldMkLst>
      </pc:sldChg>
      <pc:sldChg chg="modSp mod">
        <pc:chgData name="Jim Fleming" userId="161791bae1afb603" providerId="LiveId" clId="{D3C154CA-6987-AB4F-B459-B7655E201C59}" dt="2025-04-26T21:13:02.628" v="302" actId="14100"/>
        <pc:sldMkLst>
          <pc:docMk/>
          <pc:sldMk cId="1892334262" sldId="678"/>
        </pc:sldMkLst>
        <pc:spChg chg="mod">
          <ac:chgData name="Jim Fleming" userId="161791bae1afb603" providerId="LiveId" clId="{D3C154CA-6987-AB4F-B459-B7655E201C59}" dt="2025-04-26T21:13:02.628" v="302" actId="14100"/>
          <ac:spMkLst>
            <pc:docMk/>
            <pc:sldMk cId="1892334262" sldId="678"/>
            <ac:spMk id="5" creationId="{0049CE32-46AC-1D06-6230-92543CFA1793}"/>
          </ac:spMkLst>
        </pc:spChg>
      </pc:sldChg>
      <pc:sldChg chg="del">
        <pc:chgData name="Jim Fleming" userId="161791bae1afb603" providerId="LiveId" clId="{D3C154CA-6987-AB4F-B459-B7655E201C59}" dt="2025-04-26T21:18:45.942" v="351" actId="2696"/>
        <pc:sldMkLst>
          <pc:docMk/>
          <pc:sldMk cId="3460848480" sldId="701"/>
        </pc:sldMkLst>
      </pc:sldChg>
      <pc:sldChg chg="modSp mod">
        <pc:chgData name="Jim Fleming" userId="161791bae1afb603" providerId="LiveId" clId="{D3C154CA-6987-AB4F-B459-B7655E201C59}" dt="2025-04-26T15:03:03.404" v="39" actId="20577"/>
        <pc:sldMkLst>
          <pc:docMk/>
          <pc:sldMk cId="1205794614" sldId="706"/>
        </pc:sldMkLst>
        <pc:spChg chg="mod">
          <ac:chgData name="Jim Fleming" userId="161791bae1afb603" providerId="LiveId" clId="{D3C154CA-6987-AB4F-B459-B7655E201C59}" dt="2025-04-26T15:03:03.404" v="39" actId="20577"/>
          <ac:spMkLst>
            <pc:docMk/>
            <pc:sldMk cId="1205794614" sldId="706"/>
            <ac:spMk id="2" creationId="{DD504CC1-C6F4-052A-ACB7-10F9974D7DE6}"/>
          </ac:spMkLst>
        </pc:spChg>
      </pc:sldChg>
      <pc:sldChg chg="modSp add mod ord">
        <pc:chgData name="Jim Fleming" userId="161791bae1afb603" providerId="LiveId" clId="{D3C154CA-6987-AB4F-B459-B7655E201C59}" dt="2025-04-26T21:07:30.831" v="239" actId="114"/>
        <pc:sldMkLst>
          <pc:docMk/>
          <pc:sldMk cId="440590281" sldId="758"/>
        </pc:sldMkLst>
        <pc:spChg chg="mod">
          <ac:chgData name="Jim Fleming" userId="161791bae1afb603" providerId="LiveId" clId="{D3C154CA-6987-AB4F-B459-B7655E201C59}" dt="2025-04-26T21:07:30.831" v="239" actId="114"/>
          <ac:spMkLst>
            <pc:docMk/>
            <pc:sldMk cId="440590281" sldId="758"/>
            <ac:spMk id="4" creationId="{058BEB26-764F-4CBB-6E79-C74A4079DC1B}"/>
          </ac:spMkLst>
        </pc:spChg>
      </pc:sldChg>
      <pc:sldChg chg="modSp add mod">
        <pc:chgData name="Jim Fleming" userId="161791bae1afb603" providerId="LiveId" clId="{D3C154CA-6987-AB4F-B459-B7655E201C59}" dt="2025-04-26T21:12:09.551" v="293"/>
        <pc:sldMkLst>
          <pc:docMk/>
          <pc:sldMk cId="649699745" sldId="762"/>
        </pc:sldMkLst>
        <pc:spChg chg="mod">
          <ac:chgData name="Jim Fleming" userId="161791bae1afb603" providerId="LiveId" clId="{D3C154CA-6987-AB4F-B459-B7655E201C59}" dt="2025-04-26T21:12:09.551" v="293"/>
          <ac:spMkLst>
            <pc:docMk/>
            <pc:sldMk cId="649699745" sldId="762"/>
            <ac:spMk id="5" creationId="{E1EC2E15-C2A8-E215-A0D9-713E5FE04C9C}"/>
          </ac:spMkLst>
        </pc:spChg>
      </pc:sldChg>
      <pc:sldChg chg="modSp add mod ord">
        <pc:chgData name="Jim Fleming" userId="161791bae1afb603" providerId="LiveId" clId="{D3C154CA-6987-AB4F-B459-B7655E201C59}" dt="2025-04-26T21:35:10.314" v="386" actId="20578"/>
        <pc:sldMkLst>
          <pc:docMk/>
          <pc:sldMk cId="460657024" sldId="765"/>
        </pc:sldMkLst>
        <pc:spChg chg="mod">
          <ac:chgData name="Jim Fleming" userId="161791bae1afb603" providerId="LiveId" clId="{D3C154CA-6987-AB4F-B459-B7655E201C59}" dt="2025-04-26T21:06:19.073" v="233"/>
          <ac:spMkLst>
            <pc:docMk/>
            <pc:sldMk cId="460657024" sldId="765"/>
            <ac:spMk id="4" creationId="{954BDE1A-FDC7-0299-FD96-9598F8150E47}"/>
          </ac:spMkLst>
        </pc:spChg>
      </pc:sldChg>
      <pc:sldChg chg="modSp add del mod ord">
        <pc:chgData name="Jim Fleming" userId="161791bae1afb603" providerId="LiveId" clId="{D3C154CA-6987-AB4F-B459-B7655E201C59}" dt="2025-04-26T21:41:58.650" v="429" actId="20578"/>
        <pc:sldMkLst>
          <pc:docMk/>
          <pc:sldMk cId="1589416041" sldId="766"/>
        </pc:sldMkLst>
        <pc:spChg chg="mod">
          <ac:chgData name="Jim Fleming" userId="161791bae1afb603" providerId="LiveId" clId="{D3C154CA-6987-AB4F-B459-B7655E201C59}" dt="2025-04-26T21:08:55.913" v="245"/>
          <ac:spMkLst>
            <pc:docMk/>
            <pc:sldMk cId="1589416041" sldId="766"/>
            <ac:spMk id="4" creationId="{2DBA8032-C0E8-9BAA-7FC0-1D0F45475047}"/>
          </ac:spMkLst>
        </pc:spChg>
      </pc:sldChg>
      <pc:sldChg chg="modSp add mod ord">
        <pc:chgData name="Jim Fleming" userId="161791bae1afb603" providerId="LiveId" clId="{D3C154CA-6987-AB4F-B459-B7655E201C59}" dt="2025-04-26T21:35:13.011" v="387" actId="20578"/>
        <pc:sldMkLst>
          <pc:docMk/>
          <pc:sldMk cId="839510917" sldId="772"/>
        </pc:sldMkLst>
        <pc:spChg chg="mod">
          <ac:chgData name="Jim Fleming" userId="161791bae1afb603" providerId="LiveId" clId="{D3C154CA-6987-AB4F-B459-B7655E201C59}" dt="2025-04-26T21:05:22.062" v="231" actId="20577"/>
          <ac:spMkLst>
            <pc:docMk/>
            <pc:sldMk cId="839510917" sldId="772"/>
            <ac:spMk id="4" creationId="{48A04CBF-EE24-55E6-6DE5-1ACD7F2B930B}"/>
          </ac:spMkLst>
        </pc:spChg>
      </pc:sldChg>
      <pc:sldChg chg="modSp add mod ord">
        <pc:chgData name="Jim Fleming" userId="161791bae1afb603" providerId="LiveId" clId="{D3C154CA-6987-AB4F-B459-B7655E201C59}" dt="2025-04-26T21:40:13.723" v="421" actId="20578"/>
        <pc:sldMkLst>
          <pc:docMk/>
          <pc:sldMk cId="1742275841" sldId="777"/>
        </pc:sldMkLst>
        <pc:spChg chg="mod">
          <ac:chgData name="Jim Fleming" userId="161791bae1afb603" providerId="LiveId" clId="{D3C154CA-6987-AB4F-B459-B7655E201C59}" dt="2025-04-26T21:08:23.550" v="243" actId="114"/>
          <ac:spMkLst>
            <pc:docMk/>
            <pc:sldMk cId="1742275841" sldId="777"/>
            <ac:spMk id="5" creationId="{C41C1DE7-ED14-A51F-DBC7-A56528064557}"/>
          </ac:spMkLst>
        </pc:spChg>
      </pc:sldChg>
      <pc:sldChg chg="modSp del mod">
        <pc:chgData name="Jim Fleming" userId="161791bae1afb603" providerId="LiveId" clId="{D3C154CA-6987-AB4F-B459-B7655E201C59}" dt="2025-04-26T21:18:46.923" v="352" actId="2696"/>
        <pc:sldMkLst>
          <pc:docMk/>
          <pc:sldMk cId="3655191451" sldId="778"/>
        </pc:sldMkLst>
        <pc:spChg chg="mod">
          <ac:chgData name="Jim Fleming" userId="161791bae1afb603" providerId="LiveId" clId="{D3C154CA-6987-AB4F-B459-B7655E201C59}" dt="2025-04-26T15:04:27.190" v="69" actId="14100"/>
          <ac:spMkLst>
            <pc:docMk/>
            <pc:sldMk cId="3655191451" sldId="778"/>
            <ac:spMk id="7" creationId="{7911B3EB-B77A-051F-5E4F-9E1A37E7F8A3}"/>
          </ac:spMkLst>
        </pc:spChg>
      </pc:sldChg>
      <pc:sldChg chg="del">
        <pc:chgData name="Jim Fleming" userId="161791bae1afb603" providerId="LiveId" clId="{D3C154CA-6987-AB4F-B459-B7655E201C59}" dt="2025-04-26T15:02:15.977" v="25" actId="2696"/>
        <pc:sldMkLst>
          <pc:docMk/>
          <pc:sldMk cId="1571756368" sldId="822"/>
        </pc:sldMkLst>
      </pc:sldChg>
      <pc:sldChg chg="del">
        <pc:chgData name="Jim Fleming" userId="161791bae1afb603" providerId="LiveId" clId="{D3C154CA-6987-AB4F-B459-B7655E201C59}" dt="2025-04-26T15:02:15.977" v="25" actId="2696"/>
        <pc:sldMkLst>
          <pc:docMk/>
          <pc:sldMk cId="2294062532" sldId="823"/>
        </pc:sldMkLst>
      </pc:sldChg>
      <pc:sldChg chg="del">
        <pc:chgData name="Jim Fleming" userId="161791bae1afb603" providerId="LiveId" clId="{D3C154CA-6987-AB4F-B459-B7655E201C59}" dt="2025-04-26T15:02:15.977" v="25" actId="2696"/>
        <pc:sldMkLst>
          <pc:docMk/>
          <pc:sldMk cId="442231074" sldId="833"/>
        </pc:sldMkLst>
      </pc:sldChg>
      <pc:sldChg chg="del">
        <pc:chgData name="Jim Fleming" userId="161791bae1afb603" providerId="LiveId" clId="{D3C154CA-6987-AB4F-B459-B7655E201C59}" dt="2025-04-26T15:02:15.977" v="25" actId="2696"/>
        <pc:sldMkLst>
          <pc:docMk/>
          <pc:sldMk cId="605772990" sldId="835"/>
        </pc:sldMkLst>
      </pc:sldChg>
      <pc:sldChg chg="del">
        <pc:chgData name="Jim Fleming" userId="161791bae1afb603" providerId="LiveId" clId="{D3C154CA-6987-AB4F-B459-B7655E201C59}" dt="2025-04-26T15:02:15.977" v="25" actId="2696"/>
        <pc:sldMkLst>
          <pc:docMk/>
          <pc:sldMk cId="3724736376" sldId="846"/>
        </pc:sldMkLst>
      </pc:sldChg>
      <pc:sldChg chg="del">
        <pc:chgData name="Jim Fleming" userId="161791bae1afb603" providerId="LiveId" clId="{D3C154CA-6987-AB4F-B459-B7655E201C59}" dt="2025-04-26T15:02:15.977" v="25" actId="2696"/>
        <pc:sldMkLst>
          <pc:docMk/>
          <pc:sldMk cId="3758995691" sldId="847"/>
        </pc:sldMkLst>
      </pc:sldChg>
      <pc:sldChg chg="modSp mod ord">
        <pc:chgData name="Jim Fleming" userId="161791bae1afb603" providerId="LiveId" clId="{D3C154CA-6987-AB4F-B459-B7655E201C59}" dt="2025-04-26T21:52:22.178" v="435" actId="20578"/>
        <pc:sldMkLst>
          <pc:docMk/>
          <pc:sldMk cId="3003846554" sldId="855"/>
        </pc:sldMkLst>
        <pc:spChg chg="mod">
          <ac:chgData name="Jim Fleming" userId="161791bae1afb603" providerId="LiveId" clId="{D3C154CA-6987-AB4F-B459-B7655E201C59}" dt="2025-04-26T21:19:20.334" v="355"/>
          <ac:spMkLst>
            <pc:docMk/>
            <pc:sldMk cId="3003846554" sldId="855"/>
            <ac:spMk id="4" creationId="{4A2812FC-898D-D296-82FB-0D627210777F}"/>
          </ac:spMkLst>
        </pc:spChg>
      </pc:sldChg>
      <pc:sldChg chg="del">
        <pc:chgData name="Jim Fleming" userId="161791bae1afb603" providerId="LiveId" clId="{D3C154CA-6987-AB4F-B459-B7655E201C59}" dt="2025-04-26T15:02:15.977" v="25" actId="2696"/>
        <pc:sldMkLst>
          <pc:docMk/>
          <pc:sldMk cId="1465241371" sldId="856"/>
        </pc:sldMkLst>
      </pc:sldChg>
      <pc:sldChg chg="del">
        <pc:chgData name="Jim Fleming" userId="161791bae1afb603" providerId="LiveId" clId="{D3C154CA-6987-AB4F-B459-B7655E201C59}" dt="2025-04-26T15:02:22.925" v="31" actId="2696"/>
        <pc:sldMkLst>
          <pc:docMk/>
          <pc:sldMk cId="863821252" sldId="858"/>
        </pc:sldMkLst>
      </pc:sldChg>
      <pc:sldChg chg="modSp mod ord">
        <pc:chgData name="Jim Fleming" userId="161791bae1afb603" providerId="LiveId" clId="{D3C154CA-6987-AB4F-B459-B7655E201C59}" dt="2025-04-26T21:52:14.439" v="434" actId="20578"/>
        <pc:sldMkLst>
          <pc:docMk/>
          <pc:sldMk cId="4048945910" sldId="859"/>
        </pc:sldMkLst>
        <pc:spChg chg="mod">
          <ac:chgData name="Jim Fleming" userId="161791bae1afb603" providerId="LiveId" clId="{D3C154CA-6987-AB4F-B459-B7655E201C59}" dt="2025-04-26T21:18:28.502" v="349" actId="20577"/>
          <ac:spMkLst>
            <pc:docMk/>
            <pc:sldMk cId="4048945910" sldId="859"/>
            <ac:spMk id="4" creationId="{21F95B4E-04BD-2FA6-8103-50E5969A8649}"/>
          </ac:spMkLst>
        </pc:spChg>
      </pc:sldChg>
      <pc:sldChg chg="del">
        <pc:chgData name="Jim Fleming" userId="161791bae1afb603" providerId="LiveId" clId="{D3C154CA-6987-AB4F-B459-B7655E201C59}" dt="2025-04-26T15:02:20.601" v="28" actId="2696"/>
        <pc:sldMkLst>
          <pc:docMk/>
          <pc:sldMk cId="4116838380" sldId="860"/>
        </pc:sldMkLst>
      </pc:sldChg>
      <pc:sldChg chg="del">
        <pc:chgData name="Jim Fleming" userId="161791bae1afb603" providerId="LiveId" clId="{D3C154CA-6987-AB4F-B459-B7655E201C59}" dt="2025-04-26T21:19:00.216" v="354" actId="2696"/>
        <pc:sldMkLst>
          <pc:docMk/>
          <pc:sldMk cId="3412661333" sldId="861"/>
        </pc:sldMkLst>
      </pc:sldChg>
      <pc:sldChg chg="del">
        <pc:chgData name="Jim Fleming" userId="161791bae1afb603" providerId="LiveId" clId="{D3C154CA-6987-AB4F-B459-B7655E201C59}" dt="2025-04-26T15:02:15.977" v="25" actId="2696"/>
        <pc:sldMkLst>
          <pc:docMk/>
          <pc:sldMk cId="2642428082" sldId="867"/>
        </pc:sldMkLst>
      </pc:sldChg>
      <pc:sldChg chg="del">
        <pc:chgData name="Jim Fleming" userId="161791bae1afb603" providerId="LiveId" clId="{D3C154CA-6987-AB4F-B459-B7655E201C59}" dt="2025-04-26T15:02:15.977" v="25" actId="2696"/>
        <pc:sldMkLst>
          <pc:docMk/>
          <pc:sldMk cId="1170040380" sldId="868"/>
        </pc:sldMkLst>
      </pc:sldChg>
      <pc:sldChg chg="del">
        <pc:chgData name="Jim Fleming" userId="161791bae1afb603" providerId="LiveId" clId="{D3C154CA-6987-AB4F-B459-B7655E201C59}" dt="2025-04-26T15:02:15.977" v="25" actId="2696"/>
        <pc:sldMkLst>
          <pc:docMk/>
          <pc:sldMk cId="2830943285" sldId="874"/>
        </pc:sldMkLst>
      </pc:sldChg>
      <pc:sldChg chg="del">
        <pc:chgData name="Jim Fleming" userId="161791bae1afb603" providerId="LiveId" clId="{D3C154CA-6987-AB4F-B459-B7655E201C59}" dt="2025-04-26T15:02:21.557" v="29" actId="2696"/>
        <pc:sldMkLst>
          <pc:docMk/>
          <pc:sldMk cId="560041872" sldId="875"/>
        </pc:sldMkLst>
      </pc:sldChg>
      <pc:sldChg chg="del">
        <pc:chgData name="Jim Fleming" userId="161791bae1afb603" providerId="LiveId" clId="{D3C154CA-6987-AB4F-B459-B7655E201C59}" dt="2025-04-26T15:02:22.118" v="30" actId="2696"/>
        <pc:sldMkLst>
          <pc:docMk/>
          <pc:sldMk cId="2029268388" sldId="876"/>
        </pc:sldMkLst>
      </pc:sldChg>
      <pc:sldChg chg="del">
        <pc:chgData name="Jim Fleming" userId="161791bae1afb603" providerId="LiveId" clId="{D3C154CA-6987-AB4F-B459-B7655E201C59}" dt="2025-04-26T15:02:18.531" v="26" actId="2696"/>
        <pc:sldMkLst>
          <pc:docMk/>
          <pc:sldMk cId="218637642" sldId="877"/>
        </pc:sldMkLst>
      </pc:sldChg>
      <pc:sldChg chg="del">
        <pc:chgData name="Jim Fleming" userId="161791bae1afb603" providerId="LiveId" clId="{D3C154CA-6987-AB4F-B459-B7655E201C59}" dt="2025-04-26T15:02:19.677" v="27" actId="2696"/>
        <pc:sldMkLst>
          <pc:docMk/>
          <pc:sldMk cId="2698853095" sldId="878"/>
        </pc:sldMkLst>
      </pc:sldChg>
      <pc:sldChg chg="del">
        <pc:chgData name="Jim Fleming" userId="161791bae1afb603" providerId="LiveId" clId="{D3C154CA-6987-AB4F-B459-B7655E201C59}" dt="2025-04-26T15:02:15.977" v="25" actId="2696"/>
        <pc:sldMkLst>
          <pc:docMk/>
          <pc:sldMk cId="1791910107" sldId="880"/>
        </pc:sldMkLst>
      </pc:sldChg>
      <pc:sldChg chg="modSp mod">
        <pc:chgData name="Jim Fleming" userId="161791bae1afb603" providerId="LiveId" clId="{D3C154CA-6987-AB4F-B459-B7655E201C59}" dt="2025-04-26T14:59:53.817" v="5" actId="6549"/>
        <pc:sldMkLst>
          <pc:docMk/>
          <pc:sldMk cId="1396138034" sldId="883"/>
        </pc:sldMkLst>
        <pc:spChg chg="mod">
          <ac:chgData name="Jim Fleming" userId="161791bae1afb603" providerId="LiveId" clId="{D3C154CA-6987-AB4F-B459-B7655E201C59}" dt="2025-04-26T14:59:53.817" v="5" actId="6549"/>
          <ac:spMkLst>
            <pc:docMk/>
            <pc:sldMk cId="1396138034" sldId="883"/>
            <ac:spMk id="2" creationId="{D344F44C-EAED-54A4-CFC3-98B2E5888BD7}"/>
          </ac:spMkLst>
        </pc:spChg>
      </pc:sldChg>
      <pc:sldChg chg="del">
        <pc:chgData name="Jim Fleming" userId="161791bae1afb603" providerId="LiveId" clId="{D3C154CA-6987-AB4F-B459-B7655E201C59}" dt="2025-04-26T15:02:15.977" v="25" actId="2696"/>
        <pc:sldMkLst>
          <pc:docMk/>
          <pc:sldMk cId="1140946203" sldId="884"/>
        </pc:sldMkLst>
      </pc:sldChg>
      <pc:sldChg chg="addSp delSp modSp add mod ord modClrScheme chgLayout">
        <pc:chgData name="Jim Fleming" userId="161791bae1afb603" providerId="LiveId" clId="{D3C154CA-6987-AB4F-B459-B7655E201C59}" dt="2025-04-26T17:03:07.521" v="75" actId="478"/>
        <pc:sldMkLst>
          <pc:docMk/>
          <pc:sldMk cId="3956137311" sldId="884"/>
        </pc:sldMkLst>
        <pc:spChg chg="add del mod">
          <ac:chgData name="Jim Fleming" userId="161791bae1afb603" providerId="LiveId" clId="{D3C154CA-6987-AB4F-B459-B7655E201C59}" dt="2025-04-26T15:03:31.323" v="42" actId="931"/>
          <ac:spMkLst>
            <pc:docMk/>
            <pc:sldMk cId="3956137311" sldId="884"/>
            <ac:spMk id="2" creationId="{E3651E8D-9476-984A-1D16-1F02FDA12687}"/>
          </ac:spMkLst>
        </pc:spChg>
        <pc:spChg chg="del mod">
          <ac:chgData name="Jim Fleming" userId="161791bae1afb603" providerId="LiveId" clId="{D3C154CA-6987-AB4F-B459-B7655E201C59}" dt="2025-04-26T17:02:53.816" v="74" actId="700"/>
          <ac:spMkLst>
            <pc:docMk/>
            <pc:sldMk cId="3956137311" sldId="884"/>
            <ac:spMk id="5" creationId="{8D5BA999-EB5D-400A-A19B-C3F844591EA8}"/>
          </ac:spMkLst>
        </pc:spChg>
        <pc:spChg chg="del mod ord">
          <ac:chgData name="Jim Fleming" userId="161791bae1afb603" providerId="LiveId" clId="{D3C154CA-6987-AB4F-B459-B7655E201C59}" dt="2025-04-26T17:03:07.521" v="75" actId="478"/>
          <ac:spMkLst>
            <pc:docMk/>
            <pc:sldMk cId="3956137311" sldId="884"/>
            <ac:spMk id="7" creationId="{469064BA-4C70-440C-3F09-168BBE0C7F5B}"/>
          </ac:spMkLst>
        </pc:spChg>
        <pc:spChg chg="add del mod">
          <ac:chgData name="Jim Fleming" userId="161791bae1afb603" providerId="LiveId" clId="{D3C154CA-6987-AB4F-B459-B7655E201C59}" dt="2025-04-26T17:02:53.816" v="74" actId="700"/>
          <ac:spMkLst>
            <pc:docMk/>
            <pc:sldMk cId="3956137311" sldId="884"/>
            <ac:spMk id="9" creationId="{A46346D8-EA8F-E4FC-EAFD-0354D7F7540A}"/>
          </ac:spMkLst>
        </pc:spChg>
        <pc:picChg chg="add del mod">
          <ac:chgData name="Jim Fleming" userId="161791bae1afb603" providerId="LiveId" clId="{D3C154CA-6987-AB4F-B459-B7655E201C59}" dt="2025-04-26T17:02:49.596" v="73" actId="478"/>
          <ac:picMkLst>
            <pc:docMk/>
            <pc:sldMk cId="3956137311" sldId="884"/>
            <ac:picMk id="4" creationId="{0496F01E-4D4A-56BA-C4F1-FC496BB5108C}"/>
          </ac:picMkLst>
        </pc:picChg>
        <pc:picChg chg="del">
          <ac:chgData name="Jim Fleming" userId="161791bae1afb603" providerId="LiveId" clId="{D3C154CA-6987-AB4F-B459-B7655E201C59}" dt="2025-04-26T15:03:23.286" v="41" actId="478"/>
          <ac:picMkLst>
            <pc:docMk/>
            <pc:sldMk cId="3956137311" sldId="884"/>
            <ac:picMk id="8" creationId="{263FDF68-4CD9-8F31-2FE6-B2A7401B7E18}"/>
          </ac:picMkLst>
        </pc:picChg>
        <pc:picChg chg="add">
          <ac:chgData name="Jim Fleming" userId="161791bae1afb603" providerId="LiveId" clId="{D3C154CA-6987-AB4F-B459-B7655E201C59}" dt="2025-04-26T17:02:47.767" v="72"/>
          <ac:picMkLst>
            <pc:docMk/>
            <pc:sldMk cId="3956137311" sldId="884"/>
            <ac:picMk id="1026" creationId="{1C2CAA34-B0B4-E27E-27D6-5AA642DD9508}"/>
          </ac:picMkLst>
        </pc:picChg>
      </pc:sldChg>
      <pc:sldChg chg="del">
        <pc:chgData name="Jim Fleming" userId="161791bae1afb603" providerId="LiveId" clId="{D3C154CA-6987-AB4F-B459-B7655E201C59}" dt="2025-04-26T15:02:15.977" v="25" actId="2696"/>
        <pc:sldMkLst>
          <pc:docMk/>
          <pc:sldMk cId="1296726127" sldId="885"/>
        </pc:sldMkLst>
      </pc:sldChg>
      <pc:sldChg chg="add ord">
        <pc:chgData name="Jim Fleming" userId="161791bae1afb603" providerId="LiveId" clId="{D3C154CA-6987-AB4F-B459-B7655E201C59}" dt="2025-04-26T21:06:42.895" v="234" actId="20578"/>
        <pc:sldMkLst>
          <pc:docMk/>
          <pc:sldMk cId="2968290124" sldId="885"/>
        </pc:sldMkLst>
      </pc:sldChg>
      <pc:sldChg chg="modSp add mod ord">
        <pc:chgData name="Jim Fleming" userId="161791bae1afb603" providerId="LiveId" clId="{D3C154CA-6987-AB4F-B459-B7655E201C59}" dt="2025-04-26T21:53:46.819" v="451" actId="20577"/>
        <pc:sldMkLst>
          <pc:docMk/>
          <pc:sldMk cId="876999552" sldId="886"/>
        </pc:sldMkLst>
        <pc:spChg chg="mod">
          <ac:chgData name="Jim Fleming" userId="161791bae1afb603" providerId="LiveId" clId="{D3C154CA-6987-AB4F-B459-B7655E201C59}" dt="2025-04-26T21:01:46.459" v="97" actId="20577"/>
          <ac:spMkLst>
            <pc:docMk/>
            <pc:sldMk cId="876999552" sldId="886"/>
            <ac:spMk id="2" creationId="{6CBC51BB-43D7-5541-9390-8CEE5DDE18CF}"/>
          </ac:spMkLst>
        </pc:spChg>
        <pc:spChg chg="mod">
          <ac:chgData name="Jim Fleming" userId="161791bae1afb603" providerId="LiveId" clId="{D3C154CA-6987-AB4F-B459-B7655E201C59}" dt="2025-04-26T21:53:46.819" v="451" actId="20577"/>
          <ac:spMkLst>
            <pc:docMk/>
            <pc:sldMk cId="876999552" sldId="886"/>
            <ac:spMk id="3" creationId="{CBC30D23-A026-62E5-F404-131A1D95877E}"/>
          </ac:spMkLst>
        </pc:spChg>
      </pc:sldChg>
      <pc:sldChg chg="del">
        <pc:chgData name="Jim Fleming" userId="161791bae1afb603" providerId="LiveId" clId="{D3C154CA-6987-AB4F-B459-B7655E201C59}" dt="2025-04-26T15:02:15.977" v="25" actId="2696"/>
        <pc:sldMkLst>
          <pc:docMk/>
          <pc:sldMk cId="329217251" sldId="887"/>
        </pc:sldMkLst>
      </pc:sldChg>
      <pc:sldChg chg="addSp delSp modSp add del mod modClrScheme chgLayout">
        <pc:chgData name="Jim Fleming" userId="161791bae1afb603" providerId="LiveId" clId="{D3C154CA-6987-AB4F-B459-B7655E201C59}" dt="2025-04-26T21:39:08.736" v="419" actId="2696"/>
        <pc:sldMkLst>
          <pc:docMk/>
          <pc:sldMk cId="586710490" sldId="887"/>
        </pc:sldMkLst>
        <pc:picChg chg="add mod">
          <ac:chgData name="Jim Fleming" userId="161791bae1afb603" providerId="LiveId" clId="{D3C154CA-6987-AB4F-B459-B7655E201C59}" dt="2025-04-26T19:14:25.682" v="85" actId="26606"/>
          <ac:picMkLst>
            <pc:docMk/>
            <pc:sldMk cId="586710490" sldId="887"/>
            <ac:picMk id="3" creationId="{DCD0CF07-8158-AD72-6FA1-11A2D22BFA00}"/>
          </ac:picMkLst>
        </pc:picChg>
        <pc:picChg chg="del">
          <ac:chgData name="Jim Fleming" userId="161791bae1afb603" providerId="LiveId" clId="{D3C154CA-6987-AB4F-B459-B7655E201C59}" dt="2025-04-26T19:14:02.589" v="79" actId="478"/>
          <ac:picMkLst>
            <pc:docMk/>
            <pc:sldMk cId="586710490" sldId="887"/>
            <ac:picMk id="1026" creationId="{784EC977-64D3-D69D-7EFA-8175DACE7AAC}"/>
          </ac:picMkLst>
        </pc:picChg>
      </pc:sldChg>
      <pc:sldChg chg="add del">
        <pc:chgData name="Jim Fleming" userId="161791bae1afb603" providerId="LiveId" clId="{D3C154CA-6987-AB4F-B459-B7655E201C59}" dt="2025-04-26T21:36:36.606" v="416" actId="2696"/>
        <pc:sldMkLst>
          <pc:docMk/>
          <pc:sldMk cId="1048686601" sldId="888"/>
        </pc:sldMkLst>
      </pc:sldChg>
      <pc:sldChg chg="del">
        <pc:chgData name="Jim Fleming" userId="161791bae1afb603" providerId="LiveId" clId="{D3C154CA-6987-AB4F-B459-B7655E201C59}" dt="2025-04-26T15:02:15.977" v="25" actId="2696"/>
        <pc:sldMkLst>
          <pc:docMk/>
          <pc:sldMk cId="1467407696" sldId="888"/>
        </pc:sldMkLst>
      </pc:sldChg>
      <pc:sldChg chg="add ord">
        <pc:chgData name="Jim Fleming" userId="161791bae1afb603" providerId="LiveId" clId="{D3C154CA-6987-AB4F-B459-B7655E201C59}" dt="2025-04-26T21:46:18.028" v="431" actId="20578"/>
        <pc:sldMkLst>
          <pc:docMk/>
          <pc:sldMk cId="1792454015" sldId="889"/>
        </pc:sldMkLst>
      </pc:sldChg>
      <pc:sldChg chg="del">
        <pc:chgData name="Jim Fleming" userId="161791bae1afb603" providerId="LiveId" clId="{D3C154CA-6987-AB4F-B459-B7655E201C59}" dt="2025-04-26T15:02:15.977" v="25" actId="2696"/>
        <pc:sldMkLst>
          <pc:docMk/>
          <pc:sldMk cId="3183403860" sldId="889"/>
        </pc:sldMkLst>
      </pc:sldChg>
      <pc:sldChg chg="del">
        <pc:chgData name="Jim Fleming" userId="161791bae1afb603" providerId="LiveId" clId="{D3C154CA-6987-AB4F-B459-B7655E201C59}" dt="2025-04-26T15:02:15.977" v="25" actId="2696"/>
        <pc:sldMkLst>
          <pc:docMk/>
          <pc:sldMk cId="260675734" sldId="890"/>
        </pc:sldMkLst>
      </pc:sldChg>
      <pc:sldChg chg="modSp add mod ord">
        <pc:chgData name="Jim Fleming" userId="161791bae1afb603" providerId="LiveId" clId="{D3C154CA-6987-AB4F-B459-B7655E201C59}" dt="2025-04-26T21:09:22.944" v="252" actId="6549"/>
        <pc:sldMkLst>
          <pc:docMk/>
          <pc:sldMk cId="350912695" sldId="890"/>
        </pc:sldMkLst>
        <pc:spChg chg="mod">
          <ac:chgData name="Jim Fleming" userId="161791bae1afb603" providerId="LiveId" clId="{D3C154CA-6987-AB4F-B459-B7655E201C59}" dt="2025-04-26T21:09:22.944" v="252" actId="6549"/>
          <ac:spMkLst>
            <pc:docMk/>
            <pc:sldMk cId="350912695" sldId="890"/>
            <ac:spMk id="4" creationId="{FF39AF6D-FF51-E83F-5263-B8887110E185}"/>
          </ac:spMkLst>
        </pc:spChg>
      </pc:sldChg>
      <pc:sldChg chg="del">
        <pc:chgData name="Jim Fleming" userId="161791bae1afb603" providerId="LiveId" clId="{D3C154CA-6987-AB4F-B459-B7655E201C59}" dt="2025-04-26T15:02:15.977" v="25" actId="2696"/>
        <pc:sldMkLst>
          <pc:docMk/>
          <pc:sldMk cId="2423075073" sldId="891"/>
        </pc:sldMkLst>
      </pc:sldChg>
      <pc:sldChg chg="modSp add mod">
        <pc:chgData name="Jim Fleming" userId="161791bae1afb603" providerId="LiveId" clId="{D3C154CA-6987-AB4F-B459-B7655E201C59}" dt="2025-04-26T21:10:11.400" v="257" actId="20577"/>
        <pc:sldMkLst>
          <pc:docMk/>
          <pc:sldMk cId="2766955162" sldId="891"/>
        </pc:sldMkLst>
        <pc:spChg chg="mod">
          <ac:chgData name="Jim Fleming" userId="161791bae1afb603" providerId="LiveId" clId="{D3C154CA-6987-AB4F-B459-B7655E201C59}" dt="2025-04-26T21:10:11.400" v="257" actId="20577"/>
          <ac:spMkLst>
            <pc:docMk/>
            <pc:sldMk cId="2766955162" sldId="891"/>
            <ac:spMk id="4" creationId="{DEC19C0C-EF95-851B-5C21-6E9188DD11B1}"/>
          </ac:spMkLst>
        </pc:spChg>
      </pc:sldChg>
      <pc:sldChg chg="modSp add mod">
        <pc:chgData name="Jim Fleming" userId="161791bae1afb603" providerId="LiveId" clId="{D3C154CA-6987-AB4F-B459-B7655E201C59}" dt="2025-04-26T21:11:23.048" v="291" actId="5793"/>
        <pc:sldMkLst>
          <pc:docMk/>
          <pc:sldMk cId="2607658803" sldId="892"/>
        </pc:sldMkLst>
        <pc:spChg chg="mod">
          <ac:chgData name="Jim Fleming" userId="161791bae1afb603" providerId="LiveId" clId="{D3C154CA-6987-AB4F-B459-B7655E201C59}" dt="2025-04-26T21:11:23.048" v="291" actId="5793"/>
          <ac:spMkLst>
            <pc:docMk/>
            <pc:sldMk cId="2607658803" sldId="892"/>
            <ac:spMk id="4" creationId="{1C60E32A-DA91-12B1-489D-8DB9D1193300}"/>
          </ac:spMkLst>
        </pc:spChg>
      </pc:sldChg>
      <pc:sldChg chg="del">
        <pc:chgData name="Jim Fleming" userId="161791bae1afb603" providerId="LiveId" clId="{D3C154CA-6987-AB4F-B459-B7655E201C59}" dt="2025-04-26T15:02:15.977" v="25" actId="2696"/>
        <pc:sldMkLst>
          <pc:docMk/>
          <pc:sldMk cId="3285637265" sldId="892"/>
        </pc:sldMkLst>
      </pc:sldChg>
      <pc:sldChg chg="modSp add mod">
        <pc:chgData name="Jim Fleming" userId="161791bae1afb603" providerId="LiveId" clId="{D3C154CA-6987-AB4F-B459-B7655E201C59}" dt="2025-04-26T21:12:55.139" v="300" actId="14100"/>
        <pc:sldMkLst>
          <pc:docMk/>
          <pc:sldMk cId="72106676" sldId="893"/>
        </pc:sldMkLst>
        <pc:spChg chg="mod">
          <ac:chgData name="Jim Fleming" userId="161791bae1afb603" providerId="LiveId" clId="{D3C154CA-6987-AB4F-B459-B7655E201C59}" dt="2025-04-26T21:12:55.139" v="300" actId="14100"/>
          <ac:spMkLst>
            <pc:docMk/>
            <pc:sldMk cId="72106676" sldId="893"/>
            <ac:spMk id="5" creationId="{51B70AF4-5C62-4322-3E0F-882ED13592E9}"/>
          </ac:spMkLst>
        </pc:spChg>
      </pc:sldChg>
      <pc:sldChg chg="new del">
        <pc:chgData name="Jim Fleming" userId="161791bae1afb603" providerId="LiveId" clId="{D3C154CA-6987-AB4F-B459-B7655E201C59}" dt="2025-04-26T21:12:39.552" v="296" actId="2696"/>
        <pc:sldMkLst>
          <pc:docMk/>
          <pc:sldMk cId="2227777817" sldId="893"/>
        </pc:sldMkLst>
      </pc:sldChg>
      <pc:sldChg chg="del">
        <pc:chgData name="Jim Fleming" userId="161791bae1afb603" providerId="LiveId" clId="{D3C154CA-6987-AB4F-B459-B7655E201C59}" dt="2025-04-26T15:02:15.977" v="25" actId="2696"/>
        <pc:sldMkLst>
          <pc:docMk/>
          <pc:sldMk cId="3245856659" sldId="893"/>
        </pc:sldMkLst>
      </pc:sldChg>
      <pc:sldChg chg="del">
        <pc:chgData name="Jim Fleming" userId="161791bae1afb603" providerId="LiveId" clId="{D3C154CA-6987-AB4F-B459-B7655E201C59}" dt="2025-04-26T15:02:15.977" v="25" actId="2696"/>
        <pc:sldMkLst>
          <pc:docMk/>
          <pc:sldMk cId="15391838" sldId="894"/>
        </pc:sldMkLst>
      </pc:sldChg>
      <pc:sldChg chg="modSp add mod ord">
        <pc:chgData name="Jim Fleming" userId="161791bae1afb603" providerId="LiveId" clId="{D3C154CA-6987-AB4F-B459-B7655E201C59}" dt="2025-04-26T21:46:18.028" v="431" actId="20578"/>
        <pc:sldMkLst>
          <pc:docMk/>
          <pc:sldMk cId="3227903500" sldId="894"/>
        </pc:sldMkLst>
        <pc:spChg chg="mod">
          <ac:chgData name="Jim Fleming" userId="161791bae1afb603" providerId="LiveId" clId="{D3C154CA-6987-AB4F-B459-B7655E201C59}" dt="2025-04-26T21:14:04.466" v="329" actId="5793"/>
          <ac:spMkLst>
            <pc:docMk/>
            <pc:sldMk cId="3227903500" sldId="894"/>
            <ac:spMk id="4" creationId="{86CBFE5C-8418-B222-9214-57865F954DFC}"/>
          </ac:spMkLst>
        </pc:spChg>
      </pc:sldChg>
      <pc:sldChg chg="modSp add mod ord">
        <pc:chgData name="Jim Fleming" userId="161791bae1afb603" providerId="LiveId" clId="{D3C154CA-6987-AB4F-B459-B7655E201C59}" dt="2025-04-26T21:46:18.028" v="431" actId="20578"/>
        <pc:sldMkLst>
          <pc:docMk/>
          <pc:sldMk cId="2719795486" sldId="895"/>
        </pc:sldMkLst>
        <pc:spChg chg="mod">
          <ac:chgData name="Jim Fleming" userId="161791bae1afb603" providerId="LiveId" clId="{D3C154CA-6987-AB4F-B459-B7655E201C59}" dt="2025-04-26T21:14:08.507" v="330" actId="6549"/>
          <ac:spMkLst>
            <pc:docMk/>
            <pc:sldMk cId="2719795486" sldId="895"/>
            <ac:spMk id="4" creationId="{7D716FD7-6CC3-0FD4-0121-E5C20E44370D}"/>
          </ac:spMkLst>
        </pc:spChg>
      </pc:sldChg>
      <pc:sldChg chg="del">
        <pc:chgData name="Jim Fleming" userId="161791bae1afb603" providerId="LiveId" clId="{D3C154CA-6987-AB4F-B459-B7655E201C59}" dt="2025-04-26T15:02:15.977" v="25" actId="2696"/>
        <pc:sldMkLst>
          <pc:docMk/>
          <pc:sldMk cId="3485379624" sldId="895"/>
        </pc:sldMkLst>
      </pc:sldChg>
      <pc:sldChg chg="del">
        <pc:chgData name="Jim Fleming" userId="161791bae1afb603" providerId="LiveId" clId="{D3C154CA-6987-AB4F-B459-B7655E201C59}" dt="2025-04-26T15:02:15.977" v="25" actId="2696"/>
        <pc:sldMkLst>
          <pc:docMk/>
          <pc:sldMk cId="2530762882" sldId="896"/>
        </pc:sldMkLst>
      </pc:sldChg>
      <pc:sldChg chg="modSp add mod ord">
        <pc:chgData name="Jim Fleming" userId="161791bae1afb603" providerId="LiveId" clId="{D3C154CA-6987-AB4F-B459-B7655E201C59}" dt="2025-04-26T21:52:14.439" v="434" actId="20578"/>
        <pc:sldMkLst>
          <pc:docMk/>
          <pc:sldMk cId="3362151494" sldId="896"/>
        </pc:sldMkLst>
        <pc:spChg chg="mod">
          <ac:chgData name="Jim Fleming" userId="161791bae1afb603" providerId="LiveId" clId="{D3C154CA-6987-AB4F-B459-B7655E201C59}" dt="2025-04-26T21:18:31.572" v="350" actId="20577"/>
          <ac:spMkLst>
            <pc:docMk/>
            <pc:sldMk cId="3362151494" sldId="896"/>
            <ac:spMk id="4" creationId="{1B0D788F-A13B-FD8F-480C-DCFC47BAC986}"/>
          </ac:spMkLst>
        </pc:spChg>
      </pc:sldChg>
      <pc:sldChg chg="modSp add mod">
        <pc:chgData name="Jim Fleming" userId="161791bae1afb603" providerId="LiveId" clId="{D3C154CA-6987-AB4F-B459-B7655E201C59}" dt="2025-04-26T21:19:51.262" v="362" actId="20577"/>
        <pc:sldMkLst>
          <pc:docMk/>
          <pc:sldMk cId="540033493" sldId="897"/>
        </pc:sldMkLst>
        <pc:spChg chg="mod">
          <ac:chgData name="Jim Fleming" userId="161791bae1afb603" providerId="LiveId" clId="{D3C154CA-6987-AB4F-B459-B7655E201C59}" dt="2025-04-26T21:19:51.262" v="362" actId="20577"/>
          <ac:spMkLst>
            <pc:docMk/>
            <pc:sldMk cId="540033493" sldId="897"/>
            <ac:spMk id="4" creationId="{5C18F8B8-B77F-4057-D3B2-EFCCD70C5546}"/>
          </ac:spMkLst>
        </pc:spChg>
      </pc:sldChg>
      <pc:sldChg chg="del">
        <pc:chgData name="Jim Fleming" userId="161791bae1afb603" providerId="LiveId" clId="{D3C154CA-6987-AB4F-B459-B7655E201C59}" dt="2025-04-26T15:02:15.977" v="25" actId="2696"/>
        <pc:sldMkLst>
          <pc:docMk/>
          <pc:sldMk cId="821565199" sldId="897"/>
        </pc:sldMkLst>
      </pc:sldChg>
      <pc:sldChg chg="del">
        <pc:chgData name="Jim Fleming" userId="161791bae1afb603" providerId="LiveId" clId="{D3C154CA-6987-AB4F-B459-B7655E201C59}" dt="2025-04-26T15:02:15.977" v="25" actId="2696"/>
        <pc:sldMkLst>
          <pc:docMk/>
          <pc:sldMk cId="1819163952" sldId="898"/>
        </pc:sldMkLst>
      </pc:sldChg>
      <pc:sldChg chg="add ord">
        <pc:chgData name="Jim Fleming" userId="161791bae1afb603" providerId="LiveId" clId="{D3C154CA-6987-AB4F-B459-B7655E201C59}" dt="2025-04-26T21:21:02.590" v="374" actId="20578"/>
        <pc:sldMkLst>
          <pc:docMk/>
          <pc:sldMk cId="3382499599" sldId="898"/>
        </pc:sldMkLst>
      </pc:sldChg>
      <pc:sldChg chg="add del ord replId">
        <pc:chgData name="Jim Fleming" userId="161791bae1afb603" providerId="LiveId" clId="{D3C154CA-6987-AB4F-B459-B7655E201C59}" dt="2025-04-26T21:41:52.398" v="426" actId="2696"/>
        <pc:sldMkLst>
          <pc:docMk/>
          <pc:sldMk cId="1299308658" sldId="899"/>
        </pc:sldMkLst>
      </pc:sldChg>
      <pc:sldChg chg="add del ord">
        <pc:chgData name="Jim Fleming" userId="161791bae1afb603" providerId="LiveId" clId="{D3C154CA-6987-AB4F-B459-B7655E201C59}" dt="2025-04-26T21:42:01.449" v="430" actId="20578"/>
        <pc:sldMkLst>
          <pc:docMk/>
          <pc:sldMk cId="256868709" sldId="900"/>
        </pc:sldMkLst>
      </pc:sldChg>
      <pc:sldChg chg="del">
        <pc:chgData name="Jim Fleming" userId="161791bae1afb603" providerId="LiveId" clId="{D3C154CA-6987-AB4F-B459-B7655E201C59}" dt="2025-04-26T15:02:15.977" v="25" actId="2696"/>
        <pc:sldMkLst>
          <pc:docMk/>
          <pc:sldMk cId="650221542" sldId="900"/>
        </pc:sldMkLst>
      </pc:sldChg>
      <pc:sldChg chg="add ord replId">
        <pc:chgData name="Jim Fleming" userId="161791bae1afb603" providerId="LiveId" clId="{D3C154CA-6987-AB4F-B459-B7655E201C59}" dt="2025-04-26T21:20:50.950" v="371" actId="20578"/>
        <pc:sldMkLst>
          <pc:docMk/>
          <pc:sldMk cId="979705283" sldId="901"/>
        </pc:sldMkLst>
      </pc:sldChg>
      <pc:sldChg chg="del">
        <pc:chgData name="Jim Fleming" userId="161791bae1afb603" providerId="LiveId" clId="{D3C154CA-6987-AB4F-B459-B7655E201C59}" dt="2025-04-26T15:02:15.977" v="25" actId="2696"/>
        <pc:sldMkLst>
          <pc:docMk/>
          <pc:sldMk cId="900993200" sldId="902"/>
        </pc:sldMkLst>
      </pc:sldChg>
      <pc:sldChg chg="add ord replId">
        <pc:chgData name="Jim Fleming" userId="161791bae1afb603" providerId="LiveId" clId="{D3C154CA-6987-AB4F-B459-B7655E201C59}" dt="2025-04-26T21:20:54.670" v="372" actId="20578"/>
        <pc:sldMkLst>
          <pc:docMk/>
          <pc:sldMk cId="1409829000" sldId="902"/>
        </pc:sldMkLst>
      </pc:sldChg>
      <pc:sldChg chg="add ord replId">
        <pc:chgData name="Jim Fleming" userId="161791bae1afb603" providerId="LiveId" clId="{D3C154CA-6987-AB4F-B459-B7655E201C59}" dt="2025-04-26T21:20:56.813" v="373" actId="20578"/>
        <pc:sldMkLst>
          <pc:docMk/>
          <pc:sldMk cId="1087778757" sldId="903"/>
        </pc:sldMkLst>
      </pc:sldChg>
      <pc:sldChg chg="del">
        <pc:chgData name="Jim Fleming" userId="161791bae1afb603" providerId="LiveId" clId="{D3C154CA-6987-AB4F-B459-B7655E201C59}" dt="2025-04-26T15:02:15.977" v="25" actId="2696"/>
        <pc:sldMkLst>
          <pc:docMk/>
          <pc:sldMk cId="1334468672" sldId="904"/>
        </pc:sldMkLst>
      </pc:sldChg>
      <pc:sldChg chg="add del ord">
        <pc:chgData name="Jim Fleming" userId="161791bae1afb603" providerId="LiveId" clId="{D3C154CA-6987-AB4F-B459-B7655E201C59}" dt="2025-04-26T21:50:13.297" v="433" actId="2696"/>
        <pc:sldMkLst>
          <pc:docMk/>
          <pc:sldMk cId="3113961110" sldId="904"/>
        </pc:sldMkLst>
      </pc:sldChg>
      <pc:sldChg chg="add del ord replId">
        <pc:chgData name="Jim Fleming" userId="161791bae1afb603" providerId="LiveId" clId="{D3C154CA-6987-AB4F-B459-B7655E201C59}" dt="2025-04-26T21:39:15.464" v="420" actId="2696"/>
        <pc:sldMkLst>
          <pc:docMk/>
          <pc:sldMk cId="984492076" sldId="905"/>
        </pc:sldMkLst>
      </pc:sldChg>
      <pc:sldChg chg="del">
        <pc:chgData name="Jim Fleming" userId="161791bae1afb603" providerId="LiveId" clId="{D3C154CA-6987-AB4F-B459-B7655E201C59}" dt="2025-04-26T15:02:15.977" v="25" actId="2696"/>
        <pc:sldMkLst>
          <pc:docMk/>
          <pc:sldMk cId="1420192296" sldId="906"/>
        </pc:sldMkLst>
      </pc:sldChg>
      <pc:sldChg chg="add del ord replId">
        <pc:chgData name="Jim Fleming" userId="161791bae1afb603" providerId="LiveId" clId="{D3C154CA-6987-AB4F-B459-B7655E201C59}" dt="2025-04-26T21:40:44.861" v="422" actId="2696"/>
        <pc:sldMkLst>
          <pc:docMk/>
          <pc:sldMk cId="1565577766" sldId="906"/>
        </pc:sldMkLst>
      </pc:sldChg>
      <pc:sldChg chg="add ord replId">
        <pc:chgData name="Jim Fleming" userId="161791bae1afb603" providerId="LiveId" clId="{D3C154CA-6987-AB4F-B459-B7655E201C59}" dt="2025-04-26T21:21:11.154" v="376" actId="20578"/>
        <pc:sldMkLst>
          <pc:docMk/>
          <pc:sldMk cId="2271322698" sldId="907"/>
        </pc:sldMkLst>
      </pc:sldChg>
      <pc:sldChg chg="del">
        <pc:chgData name="Jim Fleming" userId="161791bae1afb603" providerId="LiveId" clId="{D3C154CA-6987-AB4F-B459-B7655E201C59}" dt="2025-04-26T15:02:15.977" v="25" actId="2696"/>
        <pc:sldMkLst>
          <pc:docMk/>
          <pc:sldMk cId="75231758" sldId="908"/>
        </pc:sldMkLst>
      </pc:sldChg>
      <pc:sldChg chg="add del ord">
        <pc:chgData name="Jim Fleming" userId="161791bae1afb603" providerId="LiveId" clId="{D3C154CA-6987-AB4F-B459-B7655E201C59}" dt="2025-04-26T21:48:22.402" v="432" actId="2696"/>
        <pc:sldMkLst>
          <pc:docMk/>
          <pc:sldMk cId="4048468535" sldId="908"/>
        </pc:sldMkLst>
      </pc:sldChg>
      <pc:sldChg chg="del">
        <pc:chgData name="Jim Fleming" userId="161791bae1afb603" providerId="LiveId" clId="{D3C154CA-6987-AB4F-B459-B7655E201C59}" dt="2025-04-26T15:02:15.977" v="25" actId="2696"/>
        <pc:sldMkLst>
          <pc:docMk/>
          <pc:sldMk cId="1630266296" sldId="909"/>
        </pc:sldMkLst>
      </pc:sldChg>
      <pc:sldChg chg="add ord">
        <pc:chgData name="Jim Fleming" userId="161791bae1afb603" providerId="LiveId" clId="{D3C154CA-6987-AB4F-B459-B7655E201C59}" dt="2025-04-26T21:52:14.439" v="434" actId="20578"/>
        <pc:sldMkLst>
          <pc:docMk/>
          <pc:sldMk cId="2200589506" sldId="909"/>
        </pc:sldMkLst>
      </pc:sldChg>
      <pc:sldChg chg="add ord">
        <pc:chgData name="Jim Fleming" userId="161791bae1afb603" providerId="LiveId" clId="{D3C154CA-6987-AB4F-B459-B7655E201C59}" dt="2025-04-26T21:21:25.916" v="382" actId="20578"/>
        <pc:sldMkLst>
          <pc:docMk/>
          <pc:sldMk cId="729978204" sldId="910"/>
        </pc:sldMkLst>
      </pc:sldChg>
      <pc:sldChg chg="del">
        <pc:chgData name="Jim Fleming" userId="161791bae1afb603" providerId="LiveId" clId="{D3C154CA-6987-AB4F-B459-B7655E201C59}" dt="2025-04-26T15:02:15.977" v="25" actId="2696"/>
        <pc:sldMkLst>
          <pc:docMk/>
          <pc:sldMk cId="4240424285" sldId="910"/>
        </pc:sldMkLst>
      </pc:sldChg>
      <pc:sldChg chg="del">
        <pc:chgData name="Jim Fleming" userId="161791bae1afb603" providerId="LiveId" clId="{D3C154CA-6987-AB4F-B459-B7655E201C59}" dt="2025-04-26T15:02:15.977" v="25" actId="2696"/>
        <pc:sldMkLst>
          <pc:docMk/>
          <pc:sldMk cId="1130559745" sldId="911"/>
        </pc:sldMkLst>
      </pc:sldChg>
      <pc:sldChg chg="add del ord">
        <pc:chgData name="Jim Fleming" userId="161791bae1afb603" providerId="LiveId" clId="{D3C154CA-6987-AB4F-B459-B7655E201C59}" dt="2025-04-26T21:52:34.014" v="436" actId="2696"/>
        <pc:sldMkLst>
          <pc:docMk/>
          <pc:sldMk cId="3579582461" sldId="911"/>
        </pc:sldMkLst>
      </pc:sldChg>
      <pc:sldChg chg="add ord">
        <pc:chgData name="Jim Fleming" userId="161791bae1afb603" providerId="LiveId" clId="{D3C154CA-6987-AB4F-B459-B7655E201C59}" dt="2025-04-26T21:38:01.435" v="418" actId="20578"/>
        <pc:sldMkLst>
          <pc:docMk/>
          <pc:sldMk cId="3337129218" sldId="912"/>
        </pc:sldMkLst>
      </pc:sldChg>
    </pc:docChg>
  </pc:docChgLst>
  <pc:docChgLst>
    <pc:chgData name="Jim Fleming" userId="161791bae1afb603" providerId="LiveId" clId="{BA017037-CFC5-0449-B31E-A16E8B8F0100}"/>
    <pc:docChg chg="undo custSel addSld delSld modSld sldOrd modNotesMaster">
      <pc:chgData name="Jim Fleming" userId="161791bae1afb603" providerId="LiveId" clId="{BA017037-CFC5-0449-B31E-A16E8B8F0100}" dt="2025-04-05T19:33:24.075" v="4055"/>
      <pc:docMkLst>
        <pc:docMk/>
      </pc:docMkLst>
      <pc:sldChg chg="del">
        <pc:chgData name="Jim Fleming" userId="161791bae1afb603" providerId="LiveId" clId="{BA017037-CFC5-0449-B31E-A16E8B8F0100}" dt="2025-04-05T14:54:08.125" v="84" actId="2696"/>
        <pc:sldMkLst>
          <pc:docMk/>
          <pc:sldMk cId="1564561552" sldId="257"/>
        </pc:sldMkLst>
      </pc:sldChg>
      <pc:sldChg chg="modSp add mod ord">
        <pc:chgData name="Jim Fleming" userId="161791bae1afb603" providerId="LiveId" clId="{BA017037-CFC5-0449-B31E-A16E8B8F0100}" dt="2025-04-05T18:23:16.119" v="3648" actId="20578"/>
        <pc:sldMkLst>
          <pc:docMk/>
          <pc:sldMk cId="1791236111" sldId="386"/>
        </pc:sldMkLst>
      </pc:sldChg>
      <pc:sldChg chg="modSp mod ord chgLayout">
        <pc:chgData name="Jim Fleming" userId="161791bae1afb603" providerId="LiveId" clId="{BA017037-CFC5-0449-B31E-A16E8B8F0100}" dt="2025-04-05T15:22:35.226" v="614" actId="20578"/>
        <pc:sldMkLst>
          <pc:docMk/>
          <pc:sldMk cId="3544828559" sldId="467"/>
        </pc:sldMkLst>
        <pc:spChg chg="mod ord">
          <ac:chgData name="Jim Fleming" userId="161791bae1afb603" providerId="LiveId" clId="{BA017037-CFC5-0449-B31E-A16E8B8F0100}" dt="2025-04-05T14:52:10.874" v="40" actId="700"/>
          <ac:spMkLst>
            <pc:docMk/>
            <pc:sldMk cId="3544828559" sldId="467"/>
            <ac:spMk id="2" creationId="{1AC8C507-C381-A7EC-84C3-B88443D1F57A}"/>
          </ac:spMkLst>
        </pc:spChg>
        <pc:spChg chg="mod ord">
          <ac:chgData name="Jim Fleming" userId="161791bae1afb603" providerId="LiveId" clId="{BA017037-CFC5-0449-B31E-A16E8B8F0100}" dt="2025-04-05T14:52:18.013" v="41" actId="114"/>
          <ac:spMkLst>
            <pc:docMk/>
            <pc:sldMk cId="3544828559" sldId="467"/>
            <ac:spMk id="5" creationId="{FDC8D6C2-5F52-D34B-23A0-601FDE73D0F9}"/>
          </ac:spMkLst>
        </pc:spChg>
      </pc:sldChg>
      <pc:sldChg chg="del">
        <pc:chgData name="Jim Fleming" userId="161791bae1afb603" providerId="LiveId" clId="{BA017037-CFC5-0449-B31E-A16E8B8F0100}" dt="2025-04-05T14:52:53.804" v="42" actId="2696"/>
        <pc:sldMkLst>
          <pc:docMk/>
          <pc:sldMk cId="4066688916" sldId="469"/>
        </pc:sldMkLst>
      </pc:sldChg>
      <pc:sldChg chg="del">
        <pc:chgData name="Jim Fleming" userId="161791bae1afb603" providerId="LiveId" clId="{BA017037-CFC5-0449-B31E-A16E8B8F0100}" dt="2025-04-05T14:52:53.804" v="42" actId="2696"/>
        <pc:sldMkLst>
          <pc:docMk/>
          <pc:sldMk cId="1008993633" sldId="479"/>
        </pc:sldMkLst>
      </pc:sldChg>
      <pc:sldChg chg="del">
        <pc:chgData name="Jim Fleming" userId="161791bae1afb603" providerId="LiveId" clId="{BA017037-CFC5-0449-B31E-A16E8B8F0100}" dt="2025-04-05T14:53:02.314" v="43" actId="2696"/>
        <pc:sldMkLst>
          <pc:docMk/>
          <pc:sldMk cId="3467839692" sldId="480"/>
        </pc:sldMkLst>
      </pc:sldChg>
      <pc:sldChg chg="del">
        <pc:chgData name="Jim Fleming" userId="161791bae1afb603" providerId="LiveId" clId="{BA017037-CFC5-0449-B31E-A16E8B8F0100}" dt="2025-04-05T14:53:19.194" v="47" actId="2696"/>
        <pc:sldMkLst>
          <pc:docMk/>
          <pc:sldMk cId="1693998690" sldId="481"/>
        </pc:sldMkLst>
      </pc:sldChg>
      <pc:sldChg chg="del">
        <pc:chgData name="Jim Fleming" userId="161791bae1afb603" providerId="LiveId" clId="{BA017037-CFC5-0449-B31E-A16E8B8F0100}" dt="2025-04-05T14:53:18.424" v="46" actId="2696"/>
        <pc:sldMkLst>
          <pc:docMk/>
          <pc:sldMk cId="334323681" sldId="483"/>
        </pc:sldMkLst>
      </pc:sldChg>
      <pc:sldChg chg="del">
        <pc:chgData name="Jim Fleming" userId="161791bae1afb603" providerId="LiveId" clId="{BA017037-CFC5-0449-B31E-A16E8B8F0100}" dt="2025-04-05T14:53:56.259" v="75" actId="2696"/>
        <pc:sldMkLst>
          <pc:docMk/>
          <pc:sldMk cId="2138533639" sldId="489"/>
        </pc:sldMkLst>
      </pc:sldChg>
      <pc:sldChg chg="del">
        <pc:chgData name="Jim Fleming" userId="161791bae1afb603" providerId="LiveId" clId="{BA017037-CFC5-0449-B31E-A16E8B8F0100}" dt="2025-04-05T14:53:56.612" v="76" actId="2696"/>
        <pc:sldMkLst>
          <pc:docMk/>
          <pc:sldMk cId="1773743807" sldId="490"/>
        </pc:sldMkLst>
      </pc:sldChg>
      <pc:sldChg chg="del">
        <pc:chgData name="Jim Fleming" userId="161791bae1afb603" providerId="LiveId" clId="{BA017037-CFC5-0449-B31E-A16E8B8F0100}" dt="2025-04-05T14:53:57.093" v="77" actId="2696"/>
        <pc:sldMkLst>
          <pc:docMk/>
          <pc:sldMk cId="1321751761" sldId="491"/>
        </pc:sldMkLst>
      </pc:sldChg>
      <pc:sldChg chg="modSp add mod ord">
        <pc:chgData name="Jim Fleming" userId="161791bae1afb603" providerId="LiveId" clId="{BA017037-CFC5-0449-B31E-A16E8B8F0100}" dt="2025-04-05T19:09:12.347" v="3899" actId="6549"/>
        <pc:sldMkLst>
          <pc:docMk/>
          <pc:sldMk cId="1695603952" sldId="496"/>
        </pc:sldMkLst>
      </pc:sldChg>
      <pc:sldChg chg="del">
        <pc:chgData name="Jim Fleming" userId="161791bae1afb603" providerId="LiveId" clId="{BA017037-CFC5-0449-B31E-A16E8B8F0100}" dt="2025-04-05T14:53:43.254" v="55" actId="2696"/>
        <pc:sldMkLst>
          <pc:docMk/>
          <pc:sldMk cId="3278007702" sldId="505"/>
        </pc:sldMkLst>
      </pc:sldChg>
      <pc:sldChg chg="del">
        <pc:chgData name="Jim Fleming" userId="161791bae1afb603" providerId="LiveId" clId="{BA017037-CFC5-0449-B31E-A16E8B8F0100}" dt="2025-04-05T14:53:50.597" v="65" actId="2696"/>
        <pc:sldMkLst>
          <pc:docMk/>
          <pc:sldMk cId="4287106677" sldId="506"/>
        </pc:sldMkLst>
      </pc:sldChg>
      <pc:sldChg chg="add">
        <pc:chgData name="Jim Fleming" userId="161791bae1afb603" providerId="LiveId" clId="{BA017037-CFC5-0449-B31E-A16E8B8F0100}" dt="2025-04-05T18:26:31.698" v="3653"/>
        <pc:sldMkLst>
          <pc:docMk/>
          <pc:sldMk cId="3433638524" sldId="539"/>
        </pc:sldMkLst>
      </pc:sldChg>
      <pc:sldChg chg="modSp add mod ord">
        <pc:chgData name="Jim Fleming" userId="161791bae1afb603" providerId="LiveId" clId="{BA017037-CFC5-0449-B31E-A16E8B8F0100}" dt="2025-04-05T18:33:05.923" v="3730" actId="20578"/>
        <pc:sldMkLst>
          <pc:docMk/>
          <pc:sldMk cId="3051952489" sldId="633"/>
        </pc:sldMkLst>
        <pc:spChg chg="mod">
          <ac:chgData name="Jim Fleming" userId="161791bae1afb603" providerId="LiveId" clId="{BA017037-CFC5-0449-B31E-A16E8B8F0100}" dt="2025-04-05T17:24:54.869" v="2799" actId="6549"/>
          <ac:spMkLst>
            <pc:docMk/>
            <pc:sldMk cId="3051952489" sldId="633"/>
            <ac:spMk id="4" creationId="{07F663BF-43BE-E7E8-61BF-9EC393A5D63B}"/>
          </ac:spMkLst>
        </pc:spChg>
      </pc:sldChg>
      <pc:sldChg chg="modSp mod">
        <pc:chgData name="Jim Fleming" userId="161791bae1afb603" providerId="LiveId" clId="{BA017037-CFC5-0449-B31E-A16E8B8F0100}" dt="2025-04-05T19:01:17.865" v="3876"/>
        <pc:sldMkLst>
          <pc:docMk/>
          <pc:sldMk cId="384459236" sldId="666"/>
        </pc:sldMkLst>
      </pc:sldChg>
      <pc:sldChg chg="del">
        <pc:chgData name="Jim Fleming" userId="161791bae1afb603" providerId="LiveId" clId="{BA017037-CFC5-0449-B31E-A16E8B8F0100}" dt="2025-04-05T14:54:00.746" v="83" actId="2696"/>
        <pc:sldMkLst>
          <pc:docMk/>
          <pc:sldMk cId="2230630306" sldId="667"/>
        </pc:sldMkLst>
      </pc:sldChg>
      <pc:sldChg chg="del">
        <pc:chgData name="Jim Fleming" userId="161791bae1afb603" providerId="LiveId" clId="{BA017037-CFC5-0449-B31E-A16E8B8F0100}" dt="2025-04-05T14:53:41.900" v="54" actId="2696"/>
        <pc:sldMkLst>
          <pc:docMk/>
          <pc:sldMk cId="3757601269" sldId="668"/>
        </pc:sldMkLst>
      </pc:sldChg>
      <pc:sldChg chg="del">
        <pc:chgData name="Jim Fleming" userId="161791bae1afb603" providerId="LiveId" clId="{BA017037-CFC5-0449-B31E-A16E8B8F0100}" dt="2025-04-05T14:53:53.714" v="73" actId="2696"/>
        <pc:sldMkLst>
          <pc:docMk/>
          <pc:sldMk cId="3646108762" sldId="669"/>
        </pc:sldMkLst>
      </pc:sldChg>
      <pc:sldChg chg="add del ord">
        <pc:chgData name="Jim Fleming" userId="161791bae1afb603" providerId="LiveId" clId="{BA017037-CFC5-0449-B31E-A16E8B8F0100}" dt="2025-04-05T17:53:21.724" v="2953" actId="20578"/>
        <pc:sldMkLst>
          <pc:docMk/>
          <pc:sldMk cId="4015699505" sldId="672"/>
        </pc:sldMkLst>
      </pc:sldChg>
      <pc:sldChg chg="del">
        <pc:chgData name="Jim Fleming" userId="161791bae1afb603" providerId="LiveId" clId="{BA017037-CFC5-0449-B31E-A16E8B8F0100}" dt="2025-04-05T17:27:59.541" v="2814" actId="2696"/>
        <pc:sldMkLst>
          <pc:docMk/>
          <pc:sldMk cId="480089297" sldId="673"/>
        </pc:sldMkLst>
      </pc:sldChg>
      <pc:sldChg chg="del">
        <pc:chgData name="Jim Fleming" userId="161791bae1afb603" providerId="LiveId" clId="{BA017037-CFC5-0449-B31E-A16E8B8F0100}" dt="2025-04-05T14:52:53.804" v="42" actId="2696"/>
        <pc:sldMkLst>
          <pc:docMk/>
          <pc:sldMk cId="2177504325" sldId="674"/>
        </pc:sldMkLst>
      </pc:sldChg>
      <pc:sldChg chg="del">
        <pc:chgData name="Jim Fleming" userId="161791bae1afb603" providerId="LiveId" clId="{BA017037-CFC5-0449-B31E-A16E8B8F0100}" dt="2025-04-05T14:52:53.804" v="42" actId="2696"/>
        <pc:sldMkLst>
          <pc:docMk/>
          <pc:sldMk cId="353112185" sldId="675"/>
        </pc:sldMkLst>
      </pc:sldChg>
      <pc:sldChg chg="ord">
        <pc:chgData name="Jim Fleming" userId="161791bae1afb603" providerId="LiveId" clId="{BA017037-CFC5-0449-B31E-A16E8B8F0100}" dt="2025-04-05T14:54:28.058" v="93" actId="20578"/>
        <pc:sldMkLst>
          <pc:docMk/>
          <pc:sldMk cId="4286034721" sldId="676"/>
        </pc:sldMkLst>
      </pc:sldChg>
      <pc:sldChg chg="modSp add del mod ord">
        <pc:chgData name="Jim Fleming" userId="161791bae1afb603" providerId="LiveId" clId="{BA017037-CFC5-0449-B31E-A16E8B8F0100}" dt="2025-04-05T17:30:07.017" v="2827" actId="20578"/>
        <pc:sldMkLst>
          <pc:docMk/>
          <pc:sldMk cId="3005670088" sldId="677"/>
        </pc:sldMkLst>
      </pc:sldChg>
      <pc:sldChg chg="modSp add mod ord">
        <pc:chgData name="Jim Fleming" userId="161791bae1afb603" providerId="LiveId" clId="{BA017037-CFC5-0449-B31E-A16E8B8F0100}" dt="2025-04-05T18:23:37.256" v="3651" actId="20578"/>
        <pc:sldMkLst>
          <pc:docMk/>
          <pc:sldMk cId="1892334262" sldId="678"/>
        </pc:sldMkLst>
        <pc:spChg chg="mod">
          <ac:chgData name="Jim Fleming" userId="161791bae1afb603" providerId="LiveId" clId="{BA017037-CFC5-0449-B31E-A16E8B8F0100}" dt="2025-04-05T17:25:28.321" v="2803" actId="14100"/>
          <ac:spMkLst>
            <pc:docMk/>
            <pc:sldMk cId="1892334262" sldId="678"/>
            <ac:spMk id="5" creationId="{0049CE32-46AC-1D06-6230-92543CFA1793}"/>
          </ac:spMkLst>
        </pc:spChg>
      </pc:sldChg>
      <pc:sldChg chg="del">
        <pc:chgData name="Jim Fleming" userId="161791bae1afb603" providerId="LiveId" clId="{BA017037-CFC5-0449-B31E-A16E8B8F0100}" dt="2025-04-05T14:54:16.367" v="90" actId="2696"/>
        <pc:sldMkLst>
          <pc:docMk/>
          <pc:sldMk cId="3866692572" sldId="678"/>
        </pc:sldMkLst>
      </pc:sldChg>
      <pc:sldChg chg="del">
        <pc:chgData name="Jim Fleming" userId="161791bae1afb603" providerId="LiveId" clId="{BA017037-CFC5-0449-B31E-A16E8B8F0100}" dt="2025-04-05T14:54:16.960" v="91" actId="2696"/>
        <pc:sldMkLst>
          <pc:docMk/>
          <pc:sldMk cId="3376690331" sldId="679"/>
        </pc:sldMkLst>
      </pc:sldChg>
      <pc:sldChg chg="add del">
        <pc:chgData name="Jim Fleming" userId="161791bae1afb603" providerId="LiveId" clId="{BA017037-CFC5-0449-B31E-A16E8B8F0100}" dt="2025-04-05T14:54:15.868" v="89" actId="2696"/>
        <pc:sldMkLst>
          <pc:docMk/>
          <pc:sldMk cId="338575872" sldId="680"/>
        </pc:sldMkLst>
      </pc:sldChg>
      <pc:sldChg chg="del">
        <pc:chgData name="Jim Fleming" userId="161791bae1afb603" providerId="LiveId" clId="{BA017037-CFC5-0449-B31E-A16E8B8F0100}" dt="2025-04-05T14:54:17.769" v="92" actId="2696"/>
        <pc:sldMkLst>
          <pc:docMk/>
          <pc:sldMk cId="3163759212" sldId="681"/>
        </pc:sldMkLst>
      </pc:sldChg>
      <pc:sldChg chg="del">
        <pc:chgData name="Jim Fleming" userId="161791bae1afb603" providerId="LiveId" clId="{BA017037-CFC5-0449-B31E-A16E8B8F0100}" dt="2025-04-05T14:54:30.728" v="94" actId="2696"/>
        <pc:sldMkLst>
          <pc:docMk/>
          <pc:sldMk cId="1841655045" sldId="682"/>
        </pc:sldMkLst>
      </pc:sldChg>
      <pc:sldChg chg="del">
        <pc:chgData name="Jim Fleming" userId="161791bae1afb603" providerId="LiveId" clId="{BA017037-CFC5-0449-B31E-A16E8B8F0100}" dt="2025-04-05T14:53:02.314" v="43" actId="2696"/>
        <pc:sldMkLst>
          <pc:docMk/>
          <pc:sldMk cId="1782694580" sldId="685"/>
        </pc:sldMkLst>
      </pc:sldChg>
      <pc:sldChg chg="del">
        <pc:chgData name="Jim Fleming" userId="161791bae1afb603" providerId="LiveId" clId="{BA017037-CFC5-0449-B31E-A16E8B8F0100}" dt="2025-04-05T14:53:02.314" v="43" actId="2696"/>
        <pc:sldMkLst>
          <pc:docMk/>
          <pc:sldMk cId="1919615607" sldId="686"/>
        </pc:sldMkLst>
      </pc:sldChg>
      <pc:sldChg chg="del">
        <pc:chgData name="Jim Fleming" userId="161791bae1afb603" providerId="LiveId" clId="{BA017037-CFC5-0449-B31E-A16E8B8F0100}" dt="2025-04-05T14:53:02.314" v="43" actId="2696"/>
        <pc:sldMkLst>
          <pc:docMk/>
          <pc:sldMk cId="3084943743" sldId="687"/>
        </pc:sldMkLst>
      </pc:sldChg>
      <pc:sldChg chg="del">
        <pc:chgData name="Jim Fleming" userId="161791bae1afb603" providerId="LiveId" clId="{BA017037-CFC5-0449-B31E-A16E8B8F0100}" dt="2025-04-05T14:54:43.678" v="99" actId="2696"/>
        <pc:sldMkLst>
          <pc:docMk/>
          <pc:sldMk cId="3525737962" sldId="688"/>
        </pc:sldMkLst>
      </pc:sldChg>
      <pc:sldChg chg="modSp add mod ord">
        <pc:chgData name="Jim Fleming" userId="161791bae1afb603" providerId="LiveId" clId="{BA017037-CFC5-0449-B31E-A16E8B8F0100}" dt="2025-04-05T18:21:57.900" v="3646" actId="20578"/>
        <pc:sldMkLst>
          <pc:docMk/>
          <pc:sldMk cId="3460848480" sldId="701"/>
        </pc:sldMkLst>
      </pc:sldChg>
      <pc:sldChg chg="modSp add del mod">
        <pc:chgData name="Jim Fleming" userId="161791bae1afb603" providerId="LiveId" clId="{BA017037-CFC5-0449-B31E-A16E8B8F0100}" dt="2025-04-05T15:29:32.432" v="813" actId="2696"/>
        <pc:sldMkLst>
          <pc:docMk/>
          <pc:sldMk cId="440590281" sldId="758"/>
        </pc:sldMkLst>
      </pc:sldChg>
      <pc:sldChg chg="del">
        <pc:chgData name="Jim Fleming" userId="161791bae1afb603" providerId="LiveId" clId="{BA017037-CFC5-0449-B31E-A16E8B8F0100}" dt="2025-04-05T14:54:50.415" v="102" actId="2696"/>
        <pc:sldMkLst>
          <pc:docMk/>
          <pc:sldMk cId="649699745" sldId="762"/>
        </pc:sldMkLst>
      </pc:sldChg>
      <pc:sldChg chg="del">
        <pc:chgData name="Jim Fleming" userId="161791bae1afb603" providerId="LiveId" clId="{BA017037-CFC5-0449-B31E-A16E8B8F0100}" dt="2025-04-05T14:54:44.680" v="100" actId="2696"/>
        <pc:sldMkLst>
          <pc:docMk/>
          <pc:sldMk cId="351656657" sldId="763"/>
        </pc:sldMkLst>
      </pc:sldChg>
      <pc:sldChg chg="del">
        <pc:chgData name="Jim Fleming" userId="161791bae1afb603" providerId="LiveId" clId="{BA017037-CFC5-0449-B31E-A16E8B8F0100}" dt="2025-04-05T14:54:45.415" v="101" actId="2696"/>
        <pc:sldMkLst>
          <pc:docMk/>
          <pc:sldMk cId="757743180" sldId="764"/>
        </pc:sldMkLst>
      </pc:sldChg>
      <pc:sldChg chg="modSp add mod ord">
        <pc:chgData name="Jim Fleming" userId="161791bae1afb603" providerId="LiveId" clId="{BA017037-CFC5-0449-B31E-A16E8B8F0100}" dt="2025-04-05T18:05:24.575" v="3039" actId="20578"/>
        <pc:sldMkLst>
          <pc:docMk/>
          <pc:sldMk cId="460657024" sldId="765"/>
        </pc:sldMkLst>
      </pc:sldChg>
      <pc:sldChg chg="del">
        <pc:chgData name="Jim Fleming" userId="161791bae1afb603" providerId="LiveId" clId="{BA017037-CFC5-0449-B31E-A16E8B8F0100}" dt="2025-04-05T14:54:32.361" v="95" actId="2696"/>
        <pc:sldMkLst>
          <pc:docMk/>
          <pc:sldMk cId="3560214394" sldId="765"/>
        </pc:sldMkLst>
      </pc:sldChg>
      <pc:sldChg chg="del">
        <pc:chgData name="Jim Fleming" userId="161791bae1afb603" providerId="LiveId" clId="{BA017037-CFC5-0449-B31E-A16E8B8F0100}" dt="2025-04-05T14:53:43.712" v="56" actId="2696"/>
        <pc:sldMkLst>
          <pc:docMk/>
          <pc:sldMk cId="3917844314" sldId="766"/>
        </pc:sldMkLst>
      </pc:sldChg>
      <pc:sldChg chg="del">
        <pc:chgData name="Jim Fleming" userId="161791bae1afb603" providerId="LiveId" clId="{BA017037-CFC5-0449-B31E-A16E8B8F0100}" dt="2025-04-05T14:53:44.476" v="58" actId="2696"/>
        <pc:sldMkLst>
          <pc:docMk/>
          <pc:sldMk cId="4149299525" sldId="767"/>
        </pc:sldMkLst>
      </pc:sldChg>
      <pc:sldChg chg="del">
        <pc:chgData name="Jim Fleming" userId="161791bae1afb603" providerId="LiveId" clId="{BA017037-CFC5-0449-B31E-A16E8B8F0100}" dt="2025-04-05T14:53:44.122" v="57" actId="2696"/>
        <pc:sldMkLst>
          <pc:docMk/>
          <pc:sldMk cId="434848599" sldId="768"/>
        </pc:sldMkLst>
      </pc:sldChg>
      <pc:sldChg chg="modSp add mod">
        <pc:chgData name="Jim Fleming" userId="161791bae1afb603" providerId="LiveId" clId="{BA017037-CFC5-0449-B31E-A16E8B8F0100}" dt="2025-04-05T17:01:18.857" v="2619"/>
        <pc:sldMkLst>
          <pc:docMk/>
          <pc:sldMk cId="3809868452" sldId="768"/>
        </pc:sldMkLst>
      </pc:sldChg>
      <pc:sldChg chg="del">
        <pc:chgData name="Jim Fleming" userId="161791bae1afb603" providerId="LiveId" clId="{BA017037-CFC5-0449-B31E-A16E8B8F0100}" dt="2025-04-05T14:53:50.848" v="66" actId="2696"/>
        <pc:sldMkLst>
          <pc:docMk/>
          <pc:sldMk cId="1343899108" sldId="770"/>
        </pc:sldMkLst>
      </pc:sldChg>
      <pc:sldChg chg="del">
        <pc:chgData name="Jim Fleming" userId="161791bae1afb603" providerId="LiveId" clId="{BA017037-CFC5-0449-B31E-A16E8B8F0100}" dt="2025-04-05T14:53:52.359" v="71" actId="2696"/>
        <pc:sldMkLst>
          <pc:docMk/>
          <pc:sldMk cId="424274489" sldId="771"/>
        </pc:sldMkLst>
      </pc:sldChg>
      <pc:sldChg chg="del">
        <pc:chgData name="Jim Fleming" userId="161791bae1afb603" providerId="LiveId" clId="{BA017037-CFC5-0449-B31E-A16E8B8F0100}" dt="2025-04-05T14:53:52.716" v="72" actId="2696"/>
        <pc:sldMkLst>
          <pc:docMk/>
          <pc:sldMk cId="2055240671" sldId="772"/>
        </pc:sldMkLst>
      </pc:sldChg>
      <pc:sldChg chg="del">
        <pc:chgData name="Jim Fleming" userId="161791bae1afb603" providerId="LiveId" clId="{BA017037-CFC5-0449-B31E-A16E8B8F0100}" dt="2025-04-05T14:53:48.834" v="62" actId="2696"/>
        <pc:sldMkLst>
          <pc:docMk/>
          <pc:sldMk cId="677079987" sldId="773"/>
        </pc:sldMkLst>
      </pc:sldChg>
      <pc:sldChg chg="del">
        <pc:chgData name="Jim Fleming" userId="161791bae1afb603" providerId="LiveId" clId="{BA017037-CFC5-0449-B31E-A16E8B8F0100}" dt="2025-04-05T14:53:47.729" v="60" actId="2696"/>
        <pc:sldMkLst>
          <pc:docMk/>
          <pc:sldMk cId="469972238" sldId="774"/>
        </pc:sldMkLst>
      </pc:sldChg>
      <pc:sldChg chg="ord">
        <pc:chgData name="Jim Fleming" userId="161791bae1afb603" providerId="LiveId" clId="{BA017037-CFC5-0449-B31E-A16E8B8F0100}" dt="2025-04-05T14:54:40.639" v="98" actId="20578"/>
        <pc:sldMkLst>
          <pc:docMk/>
          <pc:sldMk cId="3885038505" sldId="776"/>
        </pc:sldMkLst>
      </pc:sldChg>
      <pc:sldChg chg="del">
        <pc:chgData name="Jim Fleming" userId="161791bae1afb603" providerId="LiveId" clId="{BA017037-CFC5-0449-B31E-A16E8B8F0100}" dt="2025-04-05T14:53:48.155" v="61" actId="2696"/>
        <pc:sldMkLst>
          <pc:docMk/>
          <pc:sldMk cId="3008037203" sldId="777"/>
        </pc:sldMkLst>
      </pc:sldChg>
      <pc:sldChg chg="del">
        <pc:chgData name="Jim Fleming" userId="161791bae1afb603" providerId="LiveId" clId="{BA017037-CFC5-0449-B31E-A16E8B8F0100}" dt="2025-04-05T14:52:53.804" v="42" actId="2696"/>
        <pc:sldMkLst>
          <pc:docMk/>
          <pc:sldMk cId="2834268902" sldId="778"/>
        </pc:sldMkLst>
      </pc:sldChg>
      <pc:sldChg chg="modSp add mod ord">
        <pc:chgData name="Jim Fleming" userId="161791bae1afb603" providerId="LiveId" clId="{BA017037-CFC5-0449-B31E-A16E8B8F0100}" dt="2025-04-05T18:21:57.900" v="3646" actId="20578"/>
        <pc:sldMkLst>
          <pc:docMk/>
          <pc:sldMk cId="3655191451" sldId="778"/>
        </pc:sldMkLst>
      </pc:sldChg>
      <pc:sldChg chg="modSp add mod ord">
        <pc:chgData name="Jim Fleming" userId="161791bae1afb603" providerId="LiveId" clId="{BA017037-CFC5-0449-B31E-A16E8B8F0100}" dt="2025-04-05T19:00:28.362" v="3867" actId="14100"/>
        <pc:sldMkLst>
          <pc:docMk/>
          <pc:sldMk cId="837976973" sldId="779"/>
        </pc:sldMkLst>
      </pc:sldChg>
      <pc:sldChg chg="del">
        <pc:chgData name="Jim Fleming" userId="161791bae1afb603" providerId="LiveId" clId="{BA017037-CFC5-0449-B31E-A16E8B8F0100}" dt="2025-04-05T14:53:02.314" v="43" actId="2696"/>
        <pc:sldMkLst>
          <pc:docMk/>
          <pc:sldMk cId="3690600014" sldId="779"/>
        </pc:sldMkLst>
      </pc:sldChg>
      <pc:sldChg chg="del ord">
        <pc:chgData name="Jim Fleming" userId="161791bae1afb603" providerId="LiveId" clId="{BA017037-CFC5-0449-B31E-A16E8B8F0100}" dt="2025-04-05T14:53:14.705" v="45" actId="2696"/>
        <pc:sldMkLst>
          <pc:docMk/>
          <pc:sldMk cId="1983721396" sldId="780"/>
        </pc:sldMkLst>
      </pc:sldChg>
      <pc:sldChg chg="del">
        <pc:chgData name="Jim Fleming" userId="161791bae1afb603" providerId="LiveId" clId="{BA017037-CFC5-0449-B31E-A16E8B8F0100}" dt="2025-04-05T14:53:54.658" v="74" actId="2696"/>
        <pc:sldMkLst>
          <pc:docMk/>
          <pc:sldMk cId="3964819729" sldId="782"/>
        </pc:sldMkLst>
      </pc:sldChg>
      <pc:sldChg chg="del">
        <pc:chgData name="Jim Fleming" userId="161791bae1afb603" providerId="LiveId" clId="{BA017037-CFC5-0449-B31E-A16E8B8F0100}" dt="2025-04-05T14:53:49.215" v="63" actId="2696"/>
        <pc:sldMkLst>
          <pc:docMk/>
          <pc:sldMk cId="460657024" sldId="785"/>
        </pc:sldMkLst>
      </pc:sldChg>
      <pc:sldChg chg="del">
        <pc:chgData name="Jim Fleming" userId="161791bae1afb603" providerId="LiveId" clId="{BA017037-CFC5-0449-B31E-A16E8B8F0100}" dt="2025-04-05T14:53:49.703" v="64" actId="2696"/>
        <pc:sldMkLst>
          <pc:docMk/>
          <pc:sldMk cId="3221297429" sldId="786"/>
        </pc:sldMkLst>
      </pc:sldChg>
      <pc:sldChg chg="del">
        <pc:chgData name="Jim Fleming" userId="161791bae1afb603" providerId="LiveId" clId="{BA017037-CFC5-0449-B31E-A16E8B8F0100}" dt="2025-04-05T14:53:51.895" v="70" actId="2696"/>
        <pc:sldMkLst>
          <pc:docMk/>
          <pc:sldMk cId="1640058322" sldId="788"/>
        </pc:sldMkLst>
      </pc:sldChg>
      <pc:sldChg chg="del">
        <pc:chgData name="Jim Fleming" userId="161791bae1afb603" providerId="LiveId" clId="{BA017037-CFC5-0449-B31E-A16E8B8F0100}" dt="2025-04-05T14:53:51.096" v="67" actId="2696"/>
        <pc:sldMkLst>
          <pc:docMk/>
          <pc:sldMk cId="2129248733" sldId="789"/>
        </pc:sldMkLst>
      </pc:sldChg>
      <pc:sldChg chg="del">
        <pc:chgData name="Jim Fleming" userId="161791bae1afb603" providerId="LiveId" clId="{BA017037-CFC5-0449-B31E-A16E8B8F0100}" dt="2025-04-05T14:53:51.311" v="68" actId="2696"/>
        <pc:sldMkLst>
          <pc:docMk/>
          <pc:sldMk cId="2130004607" sldId="790"/>
        </pc:sldMkLst>
      </pc:sldChg>
      <pc:sldChg chg="del">
        <pc:chgData name="Jim Fleming" userId="161791bae1afb603" providerId="LiveId" clId="{BA017037-CFC5-0449-B31E-A16E8B8F0100}" dt="2025-04-05T14:53:51.576" v="69" actId="2696"/>
        <pc:sldMkLst>
          <pc:docMk/>
          <pc:sldMk cId="3504160055" sldId="791"/>
        </pc:sldMkLst>
      </pc:sldChg>
      <pc:sldChg chg="del">
        <pc:chgData name="Jim Fleming" userId="161791bae1afb603" providerId="LiveId" clId="{BA017037-CFC5-0449-B31E-A16E8B8F0100}" dt="2025-04-05T17:28:03.204" v="2815" actId="2696"/>
        <pc:sldMkLst>
          <pc:docMk/>
          <pc:sldMk cId="1186306962" sldId="793"/>
        </pc:sldMkLst>
      </pc:sldChg>
      <pc:sldChg chg="del">
        <pc:chgData name="Jim Fleming" userId="161791bae1afb603" providerId="LiveId" clId="{BA017037-CFC5-0449-B31E-A16E8B8F0100}" dt="2025-04-05T14:54:36.208" v="97" actId="2696"/>
        <pc:sldMkLst>
          <pc:docMk/>
          <pc:sldMk cId="3047897814" sldId="794"/>
        </pc:sldMkLst>
      </pc:sldChg>
      <pc:sldChg chg="del">
        <pc:chgData name="Jim Fleming" userId="161791bae1afb603" providerId="LiveId" clId="{BA017037-CFC5-0449-B31E-A16E8B8F0100}" dt="2025-04-05T14:53:47.266" v="59" actId="2696"/>
        <pc:sldMkLst>
          <pc:docMk/>
          <pc:sldMk cId="274651380" sldId="795"/>
        </pc:sldMkLst>
      </pc:sldChg>
      <pc:sldChg chg="del">
        <pc:chgData name="Jim Fleming" userId="161791bae1afb603" providerId="LiveId" clId="{BA017037-CFC5-0449-B31E-A16E8B8F0100}" dt="2025-04-05T14:54:34.046" v="96" actId="2696"/>
        <pc:sldMkLst>
          <pc:docMk/>
          <pc:sldMk cId="2862382283" sldId="796"/>
        </pc:sldMkLst>
      </pc:sldChg>
      <pc:sldChg chg="del">
        <pc:chgData name="Jim Fleming" userId="161791bae1afb603" providerId="LiveId" clId="{BA017037-CFC5-0449-B31E-A16E8B8F0100}" dt="2025-04-05T14:53:57.612" v="79" actId="2696"/>
        <pc:sldMkLst>
          <pc:docMk/>
          <pc:sldMk cId="80661764" sldId="797"/>
        </pc:sldMkLst>
      </pc:sldChg>
      <pc:sldChg chg="del">
        <pc:chgData name="Jim Fleming" userId="161791bae1afb603" providerId="LiveId" clId="{BA017037-CFC5-0449-B31E-A16E8B8F0100}" dt="2025-04-05T14:53:58.807" v="82" actId="2696"/>
        <pc:sldMkLst>
          <pc:docMk/>
          <pc:sldMk cId="2820786024" sldId="798"/>
        </pc:sldMkLst>
      </pc:sldChg>
      <pc:sldChg chg="modSp mod">
        <pc:chgData name="Jim Fleming" userId="161791bae1afb603" providerId="LiveId" clId="{BA017037-CFC5-0449-B31E-A16E8B8F0100}" dt="2025-04-05T18:29:13.895" v="3724" actId="6549"/>
        <pc:sldMkLst>
          <pc:docMk/>
          <pc:sldMk cId="2428150544" sldId="799"/>
        </pc:sldMkLst>
        <pc:spChg chg="mod">
          <ac:chgData name="Jim Fleming" userId="161791bae1afb603" providerId="LiveId" clId="{BA017037-CFC5-0449-B31E-A16E8B8F0100}" dt="2025-04-05T18:29:13.895" v="3724" actId="6549"/>
          <ac:spMkLst>
            <pc:docMk/>
            <pc:sldMk cId="2428150544" sldId="799"/>
            <ac:spMk id="15" creationId="{3DF7933E-FC78-39E2-BC78-1CD098BF16AB}"/>
          </ac:spMkLst>
        </pc:spChg>
      </pc:sldChg>
      <pc:sldChg chg="addSp delSp modSp del mod ord">
        <pc:chgData name="Jim Fleming" userId="161791bae1afb603" providerId="LiveId" clId="{BA017037-CFC5-0449-B31E-A16E8B8F0100}" dt="2025-04-05T18:32:26.323" v="3729" actId="2696"/>
        <pc:sldMkLst>
          <pc:docMk/>
          <pc:sldMk cId="2483344949" sldId="800"/>
        </pc:sldMkLst>
      </pc:sldChg>
      <pc:sldChg chg="del">
        <pc:chgData name="Jim Fleming" userId="161791bae1afb603" providerId="LiveId" clId="{BA017037-CFC5-0449-B31E-A16E8B8F0100}" dt="2025-04-05T14:53:41.292" v="53" actId="2696"/>
        <pc:sldMkLst>
          <pc:docMk/>
          <pc:sldMk cId="1693643315" sldId="801"/>
        </pc:sldMkLst>
      </pc:sldChg>
      <pc:sldChg chg="del">
        <pc:chgData name="Jim Fleming" userId="161791bae1afb603" providerId="LiveId" clId="{BA017037-CFC5-0449-B31E-A16E8B8F0100}" dt="2025-04-05T14:53:58.501" v="81" actId="2696"/>
        <pc:sldMkLst>
          <pc:docMk/>
          <pc:sldMk cId="1410570478" sldId="802"/>
        </pc:sldMkLst>
      </pc:sldChg>
      <pc:sldChg chg="del">
        <pc:chgData name="Jim Fleming" userId="161791bae1afb603" providerId="LiveId" clId="{BA017037-CFC5-0449-B31E-A16E8B8F0100}" dt="2025-04-05T14:53:57.376" v="78" actId="2696"/>
        <pc:sldMkLst>
          <pc:docMk/>
          <pc:sldMk cId="1089379289" sldId="803"/>
        </pc:sldMkLst>
      </pc:sldChg>
      <pc:sldChg chg="del">
        <pc:chgData name="Jim Fleming" userId="161791bae1afb603" providerId="LiveId" clId="{BA017037-CFC5-0449-B31E-A16E8B8F0100}" dt="2025-04-05T14:53:58.077" v="80" actId="2696"/>
        <pc:sldMkLst>
          <pc:docMk/>
          <pc:sldMk cId="1274469049" sldId="804"/>
        </pc:sldMkLst>
      </pc:sldChg>
      <pc:sldChg chg="modSp add mod ord">
        <pc:chgData name="Jim Fleming" userId="161791bae1afb603" providerId="LiveId" clId="{BA017037-CFC5-0449-B31E-A16E8B8F0100}" dt="2025-04-05T19:01:48.438" v="3877"/>
        <pc:sldMkLst>
          <pc:docMk/>
          <pc:sldMk cId="589878498" sldId="805"/>
        </pc:sldMkLst>
      </pc:sldChg>
      <pc:sldChg chg="modSp add mod ord">
        <pc:chgData name="Jim Fleming" userId="161791bae1afb603" providerId="LiveId" clId="{BA017037-CFC5-0449-B31E-A16E8B8F0100}" dt="2025-04-05T19:02:06.579" v="3881"/>
        <pc:sldMkLst>
          <pc:docMk/>
          <pc:sldMk cId="2468024850" sldId="806"/>
        </pc:sldMkLst>
      </pc:sldChg>
      <pc:sldChg chg="modSp add mod ord replId">
        <pc:chgData name="Jim Fleming" userId="161791bae1afb603" providerId="LiveId" clId="{BA017037-CFC5-0449-B31E-A16E8B8F0100}" dt="2025-04-05T19:02:09.587" v="3882"/>
        <pc:sldMkLst>
          <pc:docMk/>
          <pc:sldMk cId="3550194008" sldId="807"/>
        </pc:sldMkLst>
      </pc:sldChg>
      <pc:sldChg chg="add del ord">
        <pc:chgData name="Jim Fleming" userId="161791bae1afb603" providerId="LiveId" clId="{BA017037-CFC5-0449-B31E-A16E8B8F0100}" dt="2025-04-05T18:29:53.348" v="3727" actId="2696"/>
        <pc:sldMkLst>
          <pc:docMk/>
          <pc:sldMk cId="2897146569" sldId="808"/>
        </pc:sldMkLst>
      </pc:sldChg>
      <pc:sldChg chg="add del replId">
        <pc:chgData name="Jim Fleming" userId="161791bae1afb603" providerId="LiveId" clId="{BA017037-CFC5-0449-B31E-A16E8B8F0100}" dt="2025-04-05T18:21:24.698" v="3645" actId="2696"/>
        <pc:sldMkLst>
          <pc:docMk/>
          <pc:sldMk cId="2185750284" sldId="809"/>
        </pc:sldMkLst>
      </pc:sldChg>
      <pc:sldChg chg="add del ord replId">
        <pc:chgData name="Jim Fleming" userId="161791bae1afb603" providerId="LiveId" clId="{BA017037-CFC5-0449-B31E-A16E8B8F0100}" dt="2025-04-05T18:34:20.056" v="3736" actId="2696"/>
        <pc:sldMkLst>
          <pc:docMk/>
          <pc:sldMk cId="4008607740" sldId="810"/>
        </pc:sldMkLst>
      </pc:sldChg>
      <pc:sldChg chg="add del replId">
        <pc:chgData name="Jim Fleming" userId="161791bae1afb603" providerId="LiveId" clId="{BA017037-CFC5-0449-B31E-A16E8B8F0100}" dt="2025-04-05T18:23:17.877" v="3649" actId="2696"/>
        <pc:sldMkLst>
          <pc:docMk/>
          <pc:sldMk cId="844372558" sldId="811"/>
        </pc:sldMkLst>
      </pc:sldChg>
      <pc:sldChg chg="add del">
        <pc:chgData name="Jim Fleming" userId="161791bae1afb603" providerId="LiveId" clId="{BA017037-CFC5-0449-B31E-A16E8B8F0100}" dt="2025-04-05T18:23:18.286" v="3650" actId="2696"/>
        <pc:sldMkLst>
          <pc:docMk/>
          <pc:sldMk cId="2134285025" sldId="812"/>
        </pc:sldMkLst>
      </pc:sldChg>
      <pc:sldChg chg="modSp add mod ord replId">
        <pc:chgData name="Jim Fleming" userId="161791bae1afb603" providerId="LiveId" clId="{BA017037-CFC5-0449-B31E-A16E8B8F0100}" dt="2025-04-05T19:01:58.118" v="3879"/>
        <pc:sldMkLst>
          <pc:docMk/>
          <pc:sldMk cId="2462047391" sldId="813"/>
        </pc:sldMkLst>
      </pc:sldChg>
      <pc:sldChg chg="modSp add mod ord replId">
        <pc:chgData name="Jim Fleming" userId="161791bae1afb603" providerId="LiveId" clId="{BA017037-CFC5-0449-B31E-A16E8B8F0100}" dt="2025-04-05T19:01:08.186" v="3875" actId="20577"/>
        <pc:sldMkLst>
          <pc:docMk/>
          <pc:sldMk cId="1559929770" sldId="814"/>
        </pc:sldMkLst>
      </pc:sldChg>
      <pc:sldChg chg="modSp add mod ord replId">
        <pc:chgData name="Jim Fleming" userId="161791bae1afb603" providerId="LiveId" clId="{BA017037-CFC5-0449-B31E-A16E8B8F0100}" dt="2025-04-05T19:02:17.105" v="3884"/>
        <pc:sldMkLst>
          <pc:docMk/>
          <pc:sldMk cId="2134900101" sldId="815"/>
        </pc:sldMkLst>
      </pc:sldChg>
      <pc:sldChg chg="add del replId">
        <pc:chgData name="Jim Fleming" userId="161791bae1afb603" providerId="LiveId" clId="{BA017037-CFC5-0449-B31E-A16E8B8F0100}" dt="2025-04-05T18:28:46.929" v="3721" actId="2696"/>
        <pc:sldMkLst>
          <pc:docMk/>
          <pc:sldMk cId="1487461815" sldId="816"/>
        </pc:sldMkLst>
      </pc:sldChg>
      <pc:sldChg chg="modSp add mod ord replId">
        <pc:chgData name="Jim Fleming" userId="161791bae1afb603" providerId="LiveId" clId="{BA017037-CFC5-0449-B31E-A16E8B8F0100}" dt="2025-04-05T19:02:19.042" v="3885"/>
        <pc:sldMkLst>
          <pc:docMk/>
          <pc:sldMk cId="891455942" sldId="817"/>
        </pc:sldMkLst>
      </pc:sldChg>
      <pc:sldChg chg="modSp add mod replId">
        <pc:chgData name="Jim Fleming" userId="161791bae1afb603" providerId="LiveId" clId="{BA017037-CFC5-0449-B31E-A16E8B8F0100}" dt="2025-04-05T19:02:14.903" v="3883"/>
        <pc:sldMkLst>
          <pc:docMk/>
          <pc:sldMk cId="2385237850" sldId="818"/>
        </pc:sldMkLst>
      </pc:sldChg>
      <pc:sldChg chg="add del replId">
        <pc:chgData name="Jim Fleming" userId="161791bae1afb603" providerId="LiveId" clId="{BA017037-CFC5-0449-B31E-A16E8B8F0100}" dt="2025-04-05T18:34:15.098" v="3735" actId="2696"/>
        <pc:sldMkLst>
          <pc:docMk/>
          <pc:sldMk cId="3916392260" sldId="819"/>
        </pc:sldMkLst>
      </pc:sldChg>
      <pc:sldChg chg="addSp delSp modSp new mod modClrScheme chgLayout">
        <pc:chgData name="Jim Fleming" userId="161791bae1afb603" providerId="LiveId" clId="{BA017037-CFC5-0449-B31E-A16E8B8F0100}" dt="2025-04-05T15:24:27.785" v="618" actId="20577"/>
        <pc:sldMkLst>
          <pc:docMk/>
          <pc:sldMk cId="1191161866" sldId="820"/>
        </pc:sldMkLst>
      </pc:sldChg>
      <pc:sldChg chg="modSp add del mod">
        <pc:chgData name="Jim Fleming" userId="161791bae1afb603" providerId="LiveId" clId="{BA017037-CFC5-0449-B31E-A16E8B8F0100}" dt="2025-04-05T15:29:27.281" v="812" actId="2696"/>
        <pc:sldMkLst>
          <pc:docMk/>
          <pc:sldMk cId="1731204940" sldId="821"/>
        </pc:sldMkLst>
      </pc:sldChg>
      <pc:sldChg chg="modSp add mod ord">
        <pc:chgData name="Jim Fleming" userId="161791bae1afb603" providerId="LiveId" clId="{BA017037-CFC5-0449-B31E-A16E8B8F0100}" dt="2025-04-05T16:31:16.391" v="2272" actId="20577"/>
        <pc:sldMkLst>
          <pc:docMk/>
          <pc:sldMk cId="1571756368" sldId="822"/>
        </pc:sldMkLst>
      </pc:sldChg>
      <pc:sldChg chg="modSp add mod">
        <pc:chgData name="Jim Fleming" userId="161791bae1afb603" providerId="LiveId" clId="{BA017037-CFC5-0449-B31E-A16E8B8F0100}" dt="2025-04-05T18:44:47.206" v="3737" actId="6549"/>
        <pc:sldMkLst>
          <pc:docMk/>
          <pc:sldMk cId="2294062532" sldId="823"/>
        </pc:sldMkLst>
      </pc:sldChg>
      <pc:sldChg chg="modSp add mod">
        <pc:chgData name="Jim Fleming" userId="161791bae1afb603" providerId="LiveId" clId="{BA017037-CFC5-0449-B31E-A16E8B8F0100}" dt="2025-04-05T15:25:33.898" v="620" actId="207"/>
        <pc:sldMkLst>
          <pc:docMk/>
          <pc:sldMk cId="4024040206" sldId="824"/>
        </pc:sldMkLst>
      </pc:sldChg>
      <pc:sldChg chg="add ord">
        <pc:chgData name="Jim Fleming" userId="161791bae1afb603" providerId="LiveId" clId="{BA017037-CFC5-0449-B31E-A16E8B8F0100}" dt="2025-04-05T17:29:59.377" v="2826" actId="20578"/>
        <pc:sldMkLst>
          <pc:docMk/>
          <pc:sldMk cId="3625719504" sldId="825"/>
        </pc:sldMkLst>
      </pc:sldChg>
      <pc:sldChg chg="add ord replId">
        <pc:chgData name="Jim Fleming" userId="161791bae1afb603" providerId="LiveId" clId="{BA017037-CFC5-0449-B31E-A16E8B8F0100}" dt="2025-04-05T17:29:59.377" v="2826" actId="20578"/>
        <pc:sldMkLst>
          <pc:docMk/>
          <pc:sldMk cId="315239875" sldId="826"/>
        </pc:sldMkLst>
      </pc:sldChg>
      <pc:sldChg chg="add del">
        <pc:chgData name="Jim Fleming" userId="161791bae1afb603" providerId="LiveId" clId="{BA017037-CFC5-0449-B31E-A16E8B8F0100}" dt="2025-04-05T16:28:32.155" v="2216" actId="2696"/>
        <pc:sldMkLst>
          <pc:docMk/>
          <pc:sldMk cId="1192283505" sldId="827"/>
        </pc:sldMkLst>
      </pc:sldChg>
      <pc:sldChg chg="addSp delSp modSp add del mod">
        <pc:chgData name="Jim Fleming" userId="161791bae1afb603" providerId="LiveId" clId="{BA017037-CFC5-0449-B31E-A16E8B8F0100}" dt="2025-04-05T17:53:37.924" v="2963" actId="20577"/>
        <pc:sldMkLst>
          <pc:docMk/>
          <pc:sldMk cId="811064650" sldId="828"/>
        </pc:sldMkLst>
      </pc:sldChg>
      <pc:sldChg chg="addSp delSp modSp new mod ord setBg">
        <pc:chgData name="Jim Fleming" userId="161791bae1afb603" providerId="LiveId" clId="{BA017037-CFC5-0449-B31E-A16E8B8F0100}" dt="2025-04-05T16:29:14.451" v="2229" actId="20578"/>
        <pc:sldMkLst>
          <pc:docMk/>
          <pc:sldMk cId="172320143" sldId="829"/>
        </pc:sldMkLst>
      </pc:sldChg>
      <pc:sldChg chg="addSp delSp modSp add mod ord setBg">
        <pc:chgData name="Jim Fleming" userId="161791bae1afb603" providerId="LiveId" clId="{BA017037-CFC5-0449-B31E-A16E8B8F0100}" dt="2025-04-05T16:29:18.554" v="2230" actId="20578"/>
        <pc:sldMkLst>
          <pc:docMk/>
          <pc:sldMk cId="2236302853" sldId="830"/>
        </pc:sldMkLst>
      </pc:sldChg>
      <pc:sldChg chg="addSp delSp modSp add ord setBg">
        <pc:chgData name="Jim Fleming" userId="161791bae1afb603" providerId="LiveId" clId="{BA017037-CFC5-0449-B31E-A16E8B8F0100}" dt="2025-04-05T16:29:32.491" v="2231" actId="20578"/>
        <pc:sldMkLst>
          <pc:docMk/>
          <pc:sldMk cId="2588874529" sldId="831"/>
        </pc:sldMkLst>
      </pc:sldChg>
      <pc:sldChg chg="modSp add mod ord">
        <pc:chgData name="Jim Fleming" userId="161791bae1afb603" providerId="LiveId" clId="{BA017037-CFC5-0449-B31E-A16E8B8F0100}" dt="2025-04-05T16:29:43.251" v="2232" actId="20578"/>
        <pc:sldMkLst>
          <pc:docMk/>
          <pc:sldMk cId="1176722314" sldId="832"/>
        </pc:sldMkLst>
      </pc:sldChg>
      <pc:sldChg chg="addSp delSp modSp add mod ord setBg">
        <pc:chgData name="Jim Fleming" userId="161791bae1afb603" providerId="LiveId" clId="{BA017037-CFC5-0449-B31E-A16E8B8F0100}" dt="2025-04-05T16:29:55.209" v="2233" actId="20578"/>
        <pc:sldMkLst>
          <pc:docMk/>
          <pc:sldMk cId="442231074" sldId="833"/>
        </pc:sldMkLst>
      </pc:sldChg>
      <pc:sldChg chg="add del ord">
        <pc:chgData name="Jim Fleming" userId="161791bae1afb603" providerId="LiveId" clId="{BA017037-CFC5-0449-B31E-A16E8B8F0100}" dt="2025-04-05T15:54:35.839" v="1335" actId="2696"/>
        <pc:sldMkLst>
          <pc:docMk/>
          <pc:sldMk cId="4168254696" sldId="833"/>
        </pc:sldMkLst>
      </pc:sldChg>
      <pc:sldChg chg="addSp delSp modSp add mod ord setBg">
        <pc:chgData name="Jim Fleming" userId="161791bae1afb603" providerId="LiveId" clId="{BA017037-CFC5-0449-B31E-A16E8B8F0100}" dt="2025-04-05T16:29:55.209" v="2233" actId="20578"/>
        <pc:sldMkLst>
          <pc:docMk/>
          <pc:sldMk cId="3286441683" sldId="834"/>
        </pc:sldMkLst>
      </pc:sldChg>
      <pc:sldChg chg="addSp delSp modSp add ord setBg">
        <pc:chgData name="Jim Fleming" userId="161791bae1afb603" providerId="LiveId" clId="{BA017037-CFC5-0449-B31E-A16E8B8F0100}" dt="2025-04-05T16:30:09.850" v="2234" actId="20578"/>
        <pc:sldMkLst>
          <pc:docMk/>
          <pc:sldMk cId="605772990" sldId="835"/>
        </pc:sldMkLst>
      </pc:sldChg>
      <pc:sldChg chg="addSp delSp modSp add mod ord setBg">
        <pc:chgData name="Jim Fleming" userId="161791bae1afb603" providerId="LiveId" clId="{BA017037-CFC5-0449-B31E-A16E8B8F0100}" dt="2025-04-05T16:29:55.209" v="2233" actId="20578"/>
        <pc:sldMkLst>
          <pc:docMk/>
          <pc:sldMk cId="2941075871" sldId="836"/>
        </pc:sldMkLst>
      </pc:sldChg>
      <pc:sldChg chg="addSp delSp modSp new mod ord">
        <pc:chgData name="Jim Fleming" userId="161791bae1afb603" providerId="LiveId" clId="{BA017037-CFC5-0449-B31E-A16E8B8F0100}" dt="2025-04-05T17:54:45.256" v="3020" actId="20577"/>
        <pc:sldMkLst>
          <pc:docMk/>
          <pc:sldMk cId="4011624780" sldId="837"/>
        </pc:sldMkLst>
      </pc:sldChg>
      <pc:sldChg chg="modSp add mod">
        <pc:chgData name="Jim Fleming" userId="161791bae1afb603" providerId="LiveId" clId="{BA017037-CFC5-0449-B31E-A16E8B8F0100}" dt="2025-04-05T17:53:52.054" v="2965"/>
        <pc:sldMkLst>
          <pc:docMk/>
          <pc:sldMk cId="3913657421" sldId="838"/>
        </pc:sldMkLst>
      </pc:sldChg>
      <pc:sldChg chg="modSp add mod">
        <pc:chgData name="Jim Fleming" userId="161791bae1afb603" providerId="LiveId" clId="{BA017037-CFC5-0449-B31E-A16E8B8F0100}" dt="2025-04-05T17:53:54.329" v="2966"/>
        <pc:sldMkLst>
          <pc:docMk/>
          <pc:sldMk cId="1526775889" sldId="839"/>
        </pc:sldMkLst>
      </pc:sldChg>
      <pc:sldChg chg="modSp add mod replId">
        <pc:chgData name="Jim Fleming" userId="161791bae1afb603" providerId="LiveId" clId="{BA017037-CFC5-0449-B31E-A16E8B8F0100}" dt="2025-04-05T17:53:57.175" v="2967"/>
        <pc:sldMkLst>
          <pc:docMk/>
          <pc:sldMk cId="1402873465" sldId="840"/>
        </pc:sldMkLst>
      </pc:sldChg>
      <pc:sldChg chg="modSp add mod">
        <pc:chgData name="Jim Fleming" userId="161791bae1afb603" providerId="LiveId" clId="{BA017037-CFC5-0449-B31E-A16E8B8F0100}" dt="2025-04-05T17:54:00.301" v="2968"/>
        <pc:sldMkLst>
          <pc:docMk/>
          <pc:sldMk cId="4208012428" sldId="841"/>
        </pc:sldMkLst>
      </pc:sldChg>
      <pc:sldChg chg="modSp add mod replId">
        <pc:chgData name="Jim Fleming" userId="161791bae1afb603" providerId="LiveId" clId="{BA017037-CFC5-0449-B31E-A16E8B8F0100}" dt="2025-04-05T17:54:02.815" v="2969"/>
        <pc:sldMkLst>
          <pc:docMk/>
          <pc:sldMk cId="638370403" sldId="842"/>
        </pc:sldMkLst>
      </pc:sldChg>
      <pc:sldChg chg="modSp add mod replId">
        <pc:chgData name="Jim Fleming" userId="161791bae1afb603" providerId="LiveId" clId="{BA017037-CFC5-0449-B31E-A16E8B8F0100}" dt="2025-04-05T17:54:04.393" v="2970"/>
        <pc:sldMkLst>
          <pc:docMk/>
          <pc:sldMk cId="1673927504" sldId="843"/>
        </pc:sldMkLst>
      </pc:sldChg>
      <pc:sldChg chg="modSp add mod">
        <pc:chgData name="Jim Fleming" userId="161791bae1afb603" providerId="LiveId" clId="{BA017037-CFC5-0449-B31E-A16E8B8F0100}" dt="2025-04-05T17:53:49.302" v="2964"/>
        <pc:sldMkLst>
          <pc:docMk/>
          <pc:sldMk cId="111886436" sldId="844"/>
        </pc:sldMkLst>
      </pc:sldChg>
      <pc:sldChg chg="add del">
        <pc:chgData name="Jim Fleming" userId="161791bae1afb603" providerId="LiveId" clId="{BA017037-CFC5-0449-B31E-A16E8B8F0100}" dt="2025-04-05T16:33:18.196" v="2280" actId="2696"/>
        <pc:sldMkLst>
          <pc:docMk/>
          <pc:sldMk cId="627441074" sldId="845"/>
        </pc:sldMkLst>
      </pc:sldChg>
      <pc:sldChg chg="addSp modSp add mod ord">
        <pc:chgData name="Jim Fleming" userId="161791bae1afb603" providerId="LiveId" clId="{BA017037-CFC5-0449-B31E-A16E8B8F0100}" dt="2025-04-05T17:54:56.582" v="3022" actId="1076"/>
        <pc:sldMkLst>
          <pc:docMk/>
          <pc:sldMk cId="3724736376" sldId="846"/>
        </pc:sldMkLst>
      </pc:sldChg>
      <pc:sldChg chg="modSp add mod ord">
        <pc:chgData name="Jim Fleming" userId="161791bae1afb603" providerId="LiveId" clId="{BA017037-CFC5-0449-B31E-A16E8B8F0100}" dt="2025-04-05T16:35:07.634" v="2294" actId="207"/>
        <pc:sldMkLst>
          <pc:docMk/>
          <pc:sldMk cId="3758995691" sldId="847"/>
        </pc:sldMkLst>
      </pc:sldChg>
      <pc:sldChg chg="modSp add mod">
        <pc:chgData name="Jim Fleming" userId="161791bae1afb603" providerId="LiveId" clId="{BA017037-CFC5-0449-B31E-A16E8B8F0100}" dt="2025-04-05T18:44:48.557" v="3738" actId="6549"/>
        <pc:sldMkLst>
          <pc:docMk/>
          <pc:sldMk cId="685404778" sldId="848"/>
        </pc:sldMkLst>
      </pc:sldChg>
      <pc:sldChg chg="modSp add mod">
        <pc:chgData name="Jim Fleming" userId="161791bae1afb603" providerId="LiveId" clId="{BA017037-CFC5-0449-B31E-A16E8B8F0100}" dt="2025-04-05T18:51:44.927" v="3765" actId="20577"/>
        <pc:sldMkLst>
          <pc:docMk/>
          <pc:sldMk cId="522292479" sldId="849"/>
        </pc:sldMkLst>
      </pc:sldChg>
      <pc:sldChg chg="modSp add del mod">
        <pc:chgData name="Jim Fleming" userId="161791bae1afb603" providerId="LiveId" clId="{BA017037-CFC5-0449-B31E-A16E8B8F0100}" dt="2025-04-05T18:29:52.134" v="3726" actId="2696"/>
        <pc:sldMkLst>
          <pc:docMk/>
          <pc:sldMk cId="1028307624" sldId="850"/>
        </pc:sldMkLst>
      </pc:sldChg>
      <pc:sldChg chg="modSp add del mod">
        <pc:chgData name="Jim Fleming" userId="161791bae1afb603" providerId="LiveId" clId="{BA017037-CFC5-0449-B31E-A16E8B8F0100}" dt="2025-04-05T18:29:52.134" v="3726" actId="2696"/>
        <pc:sldMkLst>
          <pc:docMk/>
          <pc:sldMk cId="2924566318" sldId="851"/>
        </pc:sldMkLst>
      </pc:sldChg>
      <pc:sldChg chg="modSp add del mod">
        <pc:chgData name="Jim Fleming" userId="161791bae1afb603" providerId="LiveId" clId="{BA017037-CFC5-0449-B31E-A16E8B8F0100}" dt="2025-04-05T18:29:52.134" v="3726" actId="2696"/>
        <pc:sldMkLst>
          <pc:docMk/>
          <pc:sldMk cId="855533067" sldId="852"/>
        </pc:sldMkLst>
      </pc:sldChg>
      <pc:sldChg chg="add del">
        <pc:chgData name="Jim Fleming" userId="161791bae1afb603" providerId="LiveId" clId="{BA017037-CFC5-0449-B31E-A16E8B8F0100}" dt="2025-04-05T17:14:36.436" v="2731" actId="2696"/>
        <pc:sldMkLst>
          <pc:docMk/>
          <pc:sldMk cId="1176262239" sldId="853"/>
        </pc:sldMkLst>
      </pc:sldChg>
      <pc:sldChg chg="modSp add mod">
        <pc:chgData name="Jim Fleming" userId="161791bae1afb603" providerId="LiveId" clId="{BA017037-CFC5-0449-B31E-A16E8B8F0100}" dt="2025-04-05T17:05:34.465" v="2638" actId="20577"/>
        <pc:sldMkLst>
          <pc:docMk/>
          <pc:sldMk cId="665963213" sldId="854"/>
        </pc:sldMkLst>
      </pc:sldChg>
      <pc:sldChg chg="modSp add del mod ord">
        <pc:chgData name="Jim Fleming" userId="161791bae1afb603" providerId="LiveId" clId="{BA017037-CFC5-0449-B31E-A16E8B8F0100}" dt="2025-04-05T18:22:17.859" v="3647" actId="20578"/>
        <pc:sldMkLst>
          <pc:docMk/>
          <pc:sldMk cId="3003846554" sldId="855"/>
        </pc:sldMkLst>
        <pc:spChg chg="mod">
          <ac:chgData name="Jim Fleming" userId="161791bae1afb603" providerId="LiveId" clId="{BA017037-CFC5-0449-B31E-A16E8B8F0100}" dt="2025-04-05T17:10:46.419" v="2728" actId="6549"/>
          <ac:spMkLst>
            <pc:docMk/>
            <pc:sldMk cId="3003846554" sldId="855"/>
            <ac:spMk id="4" creationId="{4A2812FC-898D-D296-82FB-0D627210777F}"/>
          </ac:spMkLst>
        </pc:spChg>
      </pc:sldChg>
      <pc:sldChg chg="modSp add mod ord">
        <pc:chgData name="Jim Fleming" userId="161791bae1afb603" providerId="LiveId" clId="{BA017037-CFC5-0449-B31E-A16E8B8F0100}" dt="2025-04-05T18:22:17.859" v="3647" actId="20578"/>
        <pc:sldMkLst>
          <pc:docMk/>
          <pc:sldMk cId="1465241371" sldId="856"/>
        </pc:sldMkLst>
      </pc:sldChg>
      <pc:sldChg chg="add del">
        <pc:chgData name="Jim Fleming" userId="161791bae1afb603" providerId="LiveId" clId="{BA017037-CFC5-0449-B31E-A16E8B8F0100}" dt="2025-04-05T17:14:54.733" v="2733" actId="2696"/>
        <pc:sldMkLst>
          <pc:docMk/>
          <pc:sldMk cId="1588699738" sldId="857"/>
        </pc:sldMkLst>
      </pc:sldChg>
      <pc:sldChg chg="modSp add mod ord">
        <pc:chgData name="Jim Fleming" userId="161791bae1afb603" providerId="LiveId" clId="{BA017037-CFC5-0449-B31E-A16E8B8F0100}" dt="2025-04-05T18:28:04.340" v="3720" actId="313"/>
        <pc:sldMkLst>
          <pc:docMk/>
          <pc:sldMk cId="1720828609" sldId="857"/>
        </pc:sldMkLst>
      </pc:sldChg>
      <pc:sldChg chg="modSp add mod ord">
        <pc:chgData name="Jim Fleming" userId="161791bae1afb603" providerId="LiveId" clId="{BA017037-CFC5-0449-B31E-A16E8B8F0100}" dt="2025-04-05T18:33:28.494" v="3732" actId="20578"/>
        <pc:sldMkLst>
          <pc:docMk/>
          <pc:sldMk cId="863821252" sldId="858"/>
        </pc:sldMkLst>
      </pc:sldChg>
      <pc:sldChg chg="modSp add mod ord">
        <pc:chgData name="Jim Fleming" userId="161791bae1afb603" providerId="LiveId" clId="{BA017037-CFC5-0449-B31E-A16E8B8F0100}" dt="2025-04-05T18:33:28.494" v="3732" actId="20578"/>
        <pc:sldMkLst>
          <pc:docMk/>
          <pc:sldMk cId="4048945910" sldId="859"/>
        </pc:sldMkLst>
        <pc:spChg chg="mod">
          <ac:chgData name="Jim Fleming" userId="161791bae1afb603" providerId="LiveId" clId="{BA017037-CFC5-0449-B31E-A16E8B8F0100}" dt="2025-04-05T17:22:51.118" v="2793" actId="20577"/>
          <ac:spMkLst>
            <pc:docMk/>
            <pc:sldMk cId="4048945910" sldId="859"/>
            <ac:spMk id="4" creationId="{21F95B4E-04BD-2FA6-8103-50E5969A8649}"/>
          </ac:spMkLst>
        </pc:spChg>
      </pc:sldChg>
      <pc:sldChg chg="modSp add mod ord">
        <pc:chgData name="Jim Fleming" userId="161791bae1afb603" providerId="LiveId" clId="{BA017037-CFC5-0449-B31E-A16E8B8F0100}" dt="2025-04-05T18:33:05.923" v="3730" actId="20578"/>
        <pc:sldMkLst>
          <pc:docMk/>
          <pc:sldMk cId="4116838380" sldId="860"/>
        </pc:sldMkLst>
      </pc:sldChg>
      <pc:sldChg chg="modSp add mod ord">
        <pc:chgData name="Jim Fleming" userId="161791bae1afb603" providerId="LiveId" clId="{BA017037-CFC5-0449-B31E-A16E8B8F0100}" dt="2025-04-05T18:33:20.368" v="3731" actId="20578"/>
        <pc:sldMkLst>
          <pc:docMk/>
          <pc:sldMk cId="3412661333" sldId="861"/>
        </pc:sldMkLst>
      </pc:sldChg>
      <pc:sldChg chg="modSp add del mod ord">
        <pc:chgData name="Jim Fleming" userId="161791bae1afb603" providerId="LiveId" clId="{BA017037-CFC5-0449-B31E-A16E8B8F0100}" dt="2025-04-05T19:00:32.032" v="3868" actId="2696"/>
        <pc:sldMkLst>
          <pc:docMk/>
          <pc:sldMk cId="502844401" sldId="862"/>
        </pc:sldMkLst>
      </pc:sldChg>
      <pc:sldChg chg="add ord">
        <pc:chgData name="Jim Fleming" userId="161791bae1afb603" providerId="LiveId" clId="{BA017037-CFC5-0449-B31E-A16E8B8F0100}" dt="2025-04-05T17:30:14.251" v="2829" actId="20578"/>
        <pc:sldMkLst>
          <pc:docMk/>
          <pc:sldMk cId="2121274542" sldId="863"/>
        </pc:sldMkLst>
      </pc:sldChg>
      <pc:sldChg chg="modSp add mod ord">
        <pc:chgData name="Jim Fleming" userId="161791bae1afb603" providerId="LiveId" clId="{BA017037-CFC5-0449-B31E-A16E8B8F0100}" dt="2025-04-05T19:01:54.246" v="3878"/>
        <pc:sldMkLst>
          <pc:docMk/>
          <pc:sldMk cId="2266482447" sldId="864"/>
        </pc:sldMkLst>
      </pc:sldChg>
      <pc:sldChg chg="modSp add mod ord">
        <pc:chgData name="Jim Fleming" userId="161791bae1afb603" providerId="LiveId" clId="{BA017037-CFC5-0449-B31E-A16E8B8F0100}" dt="2025-04-05T17:30:52.727" v="2852" actId="20577"/>
        <pc:sldMkLst>
          <pc:docMk/>
          <pc:sldMk cId="1171279297" sldId="865"/>
        </pc:sldMkLst>
        <pc:spChg chg="mod">
          <ac:chgData name="Jim Fleming" userId="161791bae1afb603" providerId="LiveId" clId="{BA017037-CFC5-0449-B31E-A16E8B8F0100}" dt="2025-04-05T17:30:52.727" v="2852" actId="20577"/>
          <ac:spMkLst>
            <pc:docMk/>
            <pc:sldMk cId="1171279297" sldId="865"/>
            <ac:spMk id="2" creationId="{BFF40BB2-388A-FED5-F19A-2587334F868B}"/>
          </ac:spMkLst>
        </pc:spChg>
      </pc:sldChg>
      <pc:sldChg chg="modSp add mod ord">
        <pc:chgData name="Jim Fleming" userId="161791bae1afb603" providerId="LiveId" clId="{BA017037-CFC5-0449-B31E-A16E8B8F0100}" dt="2025-04-05T17:53:21.724" v="2953" actId="20578"/>
        <pc:sldMkLst>
          <pc:docMk/>
          <pc:sldMk cId="3473570708" sldId="866"/>
        </pc:sldMkLst>
      </pc:sldChg>
      <pc:sldChg chg="modSp add mod ord">
        <pc:chgData name="Jim Fleming" userId="161791bae1afb603" providerId="LiveId" clId="{BA017037-CFC5-0449-B31E-A16E8B8F0100}" dt="2025-04-05T17:53:21.724" v="2953" actId="20578"/>
        <pc:sldMkLst>
          <pc:docMk/>
          <pc:sldMk cId="2642428082" sldId="867"/>
        </pc:sldMkLst>
      </pc:sldChg>
      <pc:sldChg chg="addSp delSp modSp new mod ord setBg">
        <pc:chgData name="Jim Fleming" userId="161791bae1afb603" providerId="LiveId" clId="{BA017037-CFC5-0449-B31E-A16E8B8F0100}" dt="2025-04-05T17:53:21.724" v="2953" actId="20578"/>
        <pc:sldMkLst>
          <pc:docMk/>
          <pc:sldMk cId="1170040380" sldId="868"/>
        </pc:sldMkLst>
      </pc:sldChg>
      <pc:sldChg chg="addSp modSp add mod ord">
        <pc:chgData name="Jim Fleming" userId="161791bae1afb603" providerId="LiveId" clId="{BA017037-CFC5-0449-B31E-A16E8B8F0100}" dt="2025-04-05T17:53:21.724" v="2953" actId="20578"/>
        <pc:sldMkLst>
          <pc:docMk/>
          <pc:sldMk cId="4256983692" sldId="869"/>
        </pc:sldMkLst>
      </pc:sldChg>
      <pc:sldChg chg="modSp add mod">
        <pc:chgData name="Jim Fleming" userId="161791bae1afb603" providerId="LiveId" clId="{BA017037-CFC5-0449-B31E-A16E8B8F0100}" dt="2025-04-05T19:02:03.720" v="3880"/>
        <pc:sldMkLst>
          <pc:docMk/>
          <pc:sldMk cId="395118205" sldId="870"/>
        </pc:sldMkLst>
      </pc:sldChg>
      <pc:sldChg chg="add del">
        <pc:chgData name="Jim Fleming" userId="161791bae1afb603" providerId="LiveId" clId="{BA017037-CFC5-0449-B31E-A16E8B8F0100}" dt="2025-04-05T18:02:28.046" v="3038" actId="2696"/>
        <pc:sldMkLst>
          <pc:docMk/>
          <pc:sldMk cId="3797957566" sldId="870"/>
        </pc:sldMkLst>
      </pc:sldChg>
      <pc:sldChg chg="modSp new del mod">
        <pc:chgData name="Jim Fleming" userId="161791bae1afb603" providerId="LiveId" clId="{BA017037-CFC5-0449-B31E-A16E8B8F0100}" dt="2025-04-05T18:13:29.075" v="3455" actId="2696"/>
        <pc:sldMkLst>
          <pc:docMk/>
          <pc:sldMk cId="1645514338" sldId="871"/>
        </pc:sldMkLst>
      </pc:sldChg>
      <pc:sldChg chg="addSp delSp modSp add mod">
        <pc:chgData name="Jim Fleming" userId="161791bae1afb603" providerId="LiveId" clId="{BA017037-CFC5-0449-B31E-A16E8B8F0100}" dt="2025-04-05T18:17:40.459" v="3640" actId="255"/>
        <pc:sldMkLst>
          <pc:docMk/>
          <pc:sldMk cId="147561204" sldId="872"/>
        </pc:sldMkLst>
      </pc:sldChg>
      <pc:sldChg chg="addSp delSp modSp add del mod ord">
        <pc:chgData name="Jim Fleming" userId="161791bae1afb603" providerId="LiveId" clId="{BA017037-CFC5-0449-B31E-A16E8B8F0100}" dt="2025-04-05T19:03:33.090" v="3889" actId="2696"/>
        <pc:sldMkLst>
          <pc:docMk/>
          <pc:sldMk cId="1537383356" sldId="873"/>
        </pc:sldMkLst>
      </pc:sldChg>
      <pc:sldChg chg="modSp add mod">
        <pc:chgData name="Jim Fleming" userId="161791bae1afb603" providerId="LiveId" clId="{BA017037-CFC5-0449-B31E-A16E8B8F0100}" dt="2025-04-05T19:06:45.481" v="3898" actId="6549"/>
        <pc:sldMkLst>
          <pc:docMk/>
          <pc:sldMk cId="2830943285" sldId="874"/>
        </pc:sldMkLst>
      </pc:sldChg>
      <pc:sldChg chg="addSp delSp modSp new mod modClrScheme chgLayout">
        <pc:chgData name="Jim Fleming" userId="161791bae1afb603" providerId="LiveId" clId="{BA017037-CFC5-0449-B31E-A16E8B8F0100}" dt="2025-04-05T19:18:50.500" v="3926" actId="121"/>
        <pc:sldMkLst>
          <pc:docMk/>
          <pc:sldMk cId="560041872" sldId="875"/>
        </pc:sldMkLst>
      </pc:sldChg>
      <pc:sldChg chg="addSp delSp modSp add mod setBg">
        <pc:chgData name="Jim Fleming" userId="161791bae1afb603" providerId="LiveId" clId="{BA017037-CFC5-0449-B31E-A16E8B8F0100}" dt="2025-04-05T19:29:57.009" v="4054" actId="14100"/>
        <pc:sldMkLst>
          <pc:docMk/>
          <pc:sldMk cId="2029268388" sldId="876"/>
        </pc:sldMkLst>
      </pc:sldChg>
    </pc:docChg>
  </pc:docChgLst>
  <pc:docChgLst>
    <pc:chgData name="Jim Fleming" userId="161791bae1afb603" providerId="LiveId" clId="{812B980A-F674-014B-BC08-6FF1FB5CC9B5}"/>
    <pc:docChg chg="undo redo custSel addSld delSld modSld sldOrd">
      <pc:chgData name="Jim Fleming" userId="161791bae1afb603" providerId="LiveId" clId="{812B980A-F674-014B-BC08-6FF1FB5CC9B5}" dt="2025-04-12T15:00:40.719" v="1210" actId="20577"/>
      <pc:docMkLst>
        <pc:docMk/>
      </pc:docMkLst>
      <pc:sldChg chg="del">
        <pc:chgData name="Jim Fleming" userId="161791bae1afb603" providerId="LiveId" clId="{812B980A-F674-014B-BC08-6FF1FB5CC9B5}" dt="2025-04-07T14:30:43.355" v="34" actId="2696"/>
        <pc:sldMkLst>
          <pc:docMk/>
          <pc:sldMk cId="1791236111" sldId="386"/>
        </pc:sldMkLst>
      </pc:sldChg>
      <pc:sldChg chg="modSp mod">
        <pc:chgData name="Jim Fleming" userId="161791bae1afb603" providerId="LiveId" clId="{812B980A-F674-014B-BC08-6FF1FB5CC9B5}" dt="2025-04-07T15:52:50.790" v="1066" actId="6549"/>
        <pc:sldMkLst>
          <pc:docMk/>
          <pc:sldMk cId="1695603952" sldId="496"/>
        </pc:sldMkLst>
      </pc:sldChg>
      <pc:sldChg chg="del">
        <pc:chgData name="Jim Fleming" userId="161791bae1afb603" providerId="LiveId" clId="{812B980A-F674-014B-BC08-6FF1FB5CC9B5}" dt="2025-04-07T14:30:51.269" v="37" actId="2696"/>
        <pc:sldMkLst>
          <pc:docMk/>
          <pc:sldMk cId="3433638524" sldId="539"/>
        </pc:sldMkLst>
      </pc:sldChg>
      <pc:sldChg chg="modSp mod ord">
        <pc:chgData name="Jim Fleming" userId="161791bae1afb603" providerId="LiveId" clId="{812B980A-F674-014B-BC08-6FF1FB5CC9B5}" dt="2025-04-07T14:31:20.827" v="45" actId="20578"/>
        <pc:sldMkLst>
          <pc:docMk/>
          <pc:sldMk cId="384459236" sldId="666"/>
        </pc:sldMkLst>
      </pc:sldChg>
      <pc:sldChg chg="del ord">
        <pc:chgData name="Jim Fleming" userId="161791bae1afb603" providerId="LiveId" clId="{812B980A-F674-014B-BC08-6FF1FB5CC9B5}" dt="2025-04-07T15:26:14.944" v="99" actId="2696"/>
        <pc:sldMkLst>
          <pc:docMk/>
          <pc:sldMk cId="4015699505" sldId="672"/>
        </pc:sldMkLst>
      </pc:sldChg>
      <pc:sldChg chg="del">
        <pc:chgData name="Jim Fleming" userId="161791bae1afb603" providerId="LiveId" clId="{812B980A-F674-014B-BC08-6FF1FB5CC9B5}" dt="2025-04-07T14:31:57.588" v="57" actId="2696"/>
        <pc:sldMkLst>
          <pc:docMk/>
          <pc:sldMk cId="4286034721" sldId="676"/>
        </pc:sldMkLst>
      </pc:sldChg>
      <pc:sldChg chg="del">
        <pc:chgData name="Jim Fleming" userId="161791bae1afb603" providerId="LiveId" clId="{812B980A-F674-014B-BC08-6FF1FB5CC9B5}" dt="2025-04-07T14:30:20.320" v="31" actId="2696"/>
        <pc:sldMkLst>
          <pc:docMk/>
          <pc:sldMk cId="3005670088" sldId="677"/>
        </pc:sldMkLst>
      </pc:sldChg>
      <pc:sldChg chg="modSp add mod">
        <pc:chgData name="Jim Fleming" userId="161791bae1afb603" providerId="LiveId" clId="{812B980A-F674-014B-BC08-6FF1FB5CC9B5}" dt="2025-04-12T15:00:40.719" v="1210" actId="20577"/>
        <pc:sldMkLst>
          <pc:docMk/>
          <pc:sldMk cId="1205794614" sldId="706"/>
        </pc:sldMkLst>
        <pc:spChg chg="mod">
          <ac:chgData name="Jim Fleming" userId="161791bae1afb603" providerId="LiveId" clId="{812B980A-F674-014B-BC08-6FF1FB5CC9B5}" dt="2025-04-12T15:00:40.719" v="1210" actId="20577"/>
          <ac:spMkLst>
            <pc:docMk/>
            <pc:sldMk cId="1205794614" sldId="706"/>
            <ac:spMk id="2" creationId="{DD504CC1-C6F4-052A-ACB7-10F9974D7DE6}"/>
          </ac:spMkLst>
        </pc:spChg>
      </pc:sldChg>
      <pc:sldChg chg="del">
        <pc:chgData name="Jim Fleming" userId="161791bae1afb603" providerId="LiveId" clId="{812B980A-F674-014B-BC08-6FF1FB5CC9B5}" dt="2025-04-07T14:30:43.355" v="34" actId="2696"/>
        <pc:sldMkLst>
          <pc:docMk/>
          <pc:sldMk cId="460657024" sldId="765"/>
        </pc:sldMkLst>
      </pc:sldChg>
      <pc:sldChg chg="del">
        <pc:chgData name="Jim Fleming" userId="161791bae1afb603" providerId="LiveId" clId="{812B980A-F674-014B-BC08-6FF1FB5CC9B5}" dt="2025-04-07T14:30:43.355" v="34" actId="2696"/>
        <pc:sldMkLst>
          <pc:docMk/>
          <pc:sldMk cId="3809868452" sldId="768"/>
        </pc:sldMkLst>
      </pc:sldChg>
      <pc:sldChg chg="del">
        <pc:chgData name="Jim Fleming" userId="161791bae1afb603" providerId="LiveId" clId="{812B980A-F674-014B-BC08-6FF1FB5CC9B5}" dt="2025-04-07T14:30:56.750" v="40" actId="2696"/>
        <pc:sldMkLst>
          <pc:docMk/>
          <pc:sldMk cId="837976973" sldId="779"/>
        </pc:sldMkLst>
      </pc:sldChg>
      <pc:sldChg chg="del">
        <pc:chgData name="Jim Fleming" userId="161791bae1afb603" providerId="LiveId" clId="{812B980A-F674-014B-BC08-6FF1FB5CC9B5}" dt="2025-04-07T14:30:46.230" v="35" actId="2696"/>
        <pc:sldMkLst>
          <pc:docMk/>
          <pc:sldMk cId="589878498" sldId="805"/>
        </pc:sldMkLst>
      </pc:sldChg>
      <pc:sldChg chg="del">
        <pc:chgData name="Jim Fleming" userId="161791bae1afb603" providerId="LiveId" clId="{812B980A-F674-014B-BC08-6FF1FB5CC9B5}" dt="2025-04-07T14:30:43.355" v="34" actId="2696"/>
        <pc:sldMkLst>
          <pc:docMk/>
          <pc:sldMk cId="2468024850" sldId="806"/>
        </pc:sldMkLst>
      </pc:sldChg>
      <pc:sldChg chg="del">
        <pc:chgData name="Jim Fleming" userId="161791bae1afb603" providerId="LiveId" clId="{812B980A-F674-014B-BC08-6FF1FB5CC9B5}" dt="2025-04-07T14:31:31.778" v="50" actId="2696"/>
        <pc:sldMkLst>
          <pc:docMk/>
          <pc:sldMk cId="3550194008" sldId="807"/>
        </pc:sldMkLst>
      </pc:sldChg>
      <pc:sldChg chg="del">
        <pc:chgData name="Jim Fleming" userId="161791bae1afb603" providerId="LiveId" clId="{812B980A-F674-014B-BC08-6FF1FB5CC9B5}" dt="2025-04-07T14:30:57.870" v="41" actId="2696"/>
        <pc:sldMkLst>
          <pc:docMk/>
          <pc:sldMk cId="2462047391" sldId="813"/>
        </pc:sldMkLst>
      </pc:sldChg>
      <pc:sldChg chg="del">
        <pc:chgData name="Jim Fleming" userId="161791bae1afb603" providerId="LiveId" clId="{812B980A-F674-014B-BC08-6FF1FB5CC9B5}" dt="2025-04-07T14:30:43.355" v="34" actId="2696"/>
        <pc:sldMkLst>
          <pc:docMk/>
          <pc:sldMk cId="1559929770" sldId="814"/>
        </pc:sldMkLst>
      </pc:sldChg>
      <pc:sldChg chg="del">
        <pc:chgData name="Jim Fleming" userId="161791bae1afb603" providerId="LiveId" clId="{812B980A-F674-014B-BC08-6FF1FB5CC9B5}" dt="2025-04-07T14:31:27.432" v="48" actId="2696"/>
        <pc:sldMkLst>
          <pc:docMk/>
          <pc:sldMk cId="2134900101" sldId="815"/>
        </pc:sldMkLst>
      </pc:sldChg>
      <pc:sldChg chg="del">
        <pc:chgData name="Jim Fleming" userId="161791bae1afb603" providerId="LiveId" clId="{812B980A-F674-014B-BC08-6FF1FB5CC9B5}" dt="2025-04-07T14:31:37.286" v="52" actId="2696"/>
        <pc:sldMkLst>
          <pc:docMk/>
          <pc:sldMk cId="891455942" sldId="817"/>
        </pc:sldMkLst>
      </pc:sldChg>
      <pc:sldChg chg="del">
        <pc:chgData name="Jim Fleming" userId="161791bae1afb603" providerId="LiveId" clId="{812B980A-F674-014B-BC08-6FF1FB5CC9B5}" dt="2025-04-07T14:31:22.092" v="46" actId="2696"/>
        <pc:sldMkLst>
          <pc:docMk/>
          <pc:sldMk cId="2385237850" sldId="818"/>
        </pc:sldMkLst>
      </pc:sldChg>
      <pc:sldChg chg="del">
        <pc:chgData name="Jim Fleming" userId="161791bae1afb603" providerId="LiveId" clId="{812B980A-F674-014B-BC08-6FF1FB5CC9B5}" dt="2025-04-07T14:28:45.071" v="3" actId="2696"/>
        <pc:sldMkLst>
          <pc:docMk/>
          <pc:sldMk cId="1191161866" sldId="820"/>
        </pc:sldMkLst>
      </pc:sldChg>
      <pc:sldChg chg="ord">
        <pc:chgData name="Jim Fleming" userId="161791bae1afb603" providerId="LiveId" clId="{812B980A-F674-014B-BC08-6FF1FB5CC9B5}" dt="2025-04-12T14:43:18.342" v="1163" actId="20578"/>
        <pc:sldMkLst>
          <pc:docMk/>
          <pc:sldMk cId="1571756368" sldId="822"/>
        </pc:sldMkLst>
      </pc:sldChg>
      <pc:sldChg chg="ord">
        <pc:chgData name="Jim Fleming" userId="161791bae1afb603" providerId="LiveId" clId="{812B980A-F674-014B-BC08-6FF1FB5CC9B5}" dt="2025-04-12T14:42:01.492" v="1155" actId="20578"/>
        <pc:sldMkLst>
          <pc:docMk/>
          <pc:sldMk cId="2294062532" sldId="823"/>
        </pc:sldMkLst>
      </pc:sldChg>
      <pc:sldChg chg="del">
        <pc:chgData name="Jim Fleming" userId="161791bae1afb603" providerId="LiveId" clId="{812B980A-F674-014B-BC08-6FF1FB5CC9B5}" dt="2025-04-07T14:28:45.665" v="4" actId="2696"/>
        <pc:sldMkLst>
          <pc:docMk/>
          <pc:sldMk cId="4024040206" sldId="824"/>
        </pc:sldMkLst>
      </pc:sldChg>
      <pc:sldChg chg="del">
        <pc:chgData name="Jim Fleming" userId="161791bae1afb603" providerId="LiveId" clId="{812B980A-F674-014B-BC08-6FF1FB5CC9B5}" dt="2025-04-07T14:30:55.518" v="39" actId="2696"/>
        <pc:sldMkLst>
          <pc:docMk/>
          <pc:sldMk cId="3625719504" sldId="825"/>
        </pc:sldMkLst>
      </pc:sldChg>
      <pc:sldChg chg="del ord">
        <pc:chgData name="Jim Fleming" userId="161791bae1afb603" providerId="LiveId" clId="{812B980A-F674-014B-BC08-6FF1FB5CC9B5}" dt="2025-04-07T14:31:54.242" v="56" actId="2696"/>
        <pc:sldMkLst>
          <pc:docMk/>
          <pc:sldMk cId="315239875" sldId="826"/>
        </pc:sldMkLst>
      </pc:sldChg>
      <pc:sldChg chg="del">
        <pc:chgData name="Jim Fleming" userId="161791bae1afb603" providerId="LiveId" clId="{812B980A-F674-014B-BC08-6FF1FB5CC9B5}" dt="2025-04-07T14:28:57.868" v="10" actId="2696"/>
        <pc:sldMkLst>
          <pc:docMk/>
          <pc:sldMk cId="811064650" sldId="828"/>
        </pc:sldMkLst>
      </pc:sldChg>
      <pc:sldChg chg="del">
        <pc:chgData name="Jim Fleming" userId="161791bae1afb603" providerId="LiveId" clId="{812B980A-F674-014B-BC08-6FF1FB5CC9B5}" dt="2025-04-07T14:28:49.491" v="5" actId="2696"/>
        <pc:sldMkLst>
          <pc:docMk/>
          <pc:sldMk cId="172320143" sldId="829"/>
        </pc:sldMkLst>
      </pc:sldChg>
      <pc:sldChg chg="del">
        <pc:chgData name="Jim Fleming" userId="161791bae1afb603" providerId="LiveId" clId="{812B980A-F674-014B-BC08-6FF1FB5CC9B5}" dt="2025-04-07T14:28:54.129" v="7" actId="2696"/>
        <pc:sldMkLst>
          <pc:docMk/>
          <pc:sldMk cId="2236302853" sldId="830"/>
        </pc:sldMkLst>
      </pc:sldChg>
      <pc:sldChg chg="del">
        <pc:chgData name="Jim Fleming" userId="161791bae1afb603" providerId="LiveId" clId="{812B980A-F674-014B-BC08-6FF1FB5CC9B5}" dt="2025-04-07T14:28:54.595" v="8" actId="2696"/>
        <pc:sldMkLst>
          <pc:docMk/>
          <pc:sldMk cId="2588874529" sldId="831"/>
        </pc:sldMkLst>
      </pc:sldChg>
      <pc:sldChg chg="del">
        <pc:chgData name="Jim Fleming" userId="161791bae1afb603" providerId="LiveId" clId="{812B980A-F674-014B-BC08-6FF1FB5CC9B5}" dt="2025-04-07T14:28:59.284" v="11" actId="2696"/>
        <pc:sldMkLst>
          <pc:docMk/>
          <pc:sldMk cId="1176722314" sldId="832"/>
        </pc:sldMkLst>
      </pc:sldChg>
      <pc:sldChg chg="add del setBg">
        <pc:chgData name="Jim Fleming" userId="161791bae1afb603" providerId="LiveId" clId="{812B980A-F674-014B-BC08-6FF1FB5CC9B5}" dt="2025-04-12T14:42:38.975" v="1156"/>
        <pc:sldMkLst>
          <pc:docMk/>
          <pc:sldMk cId="442231074" sldId="833"/>
        </pc:sldMkLst>
      </pc:sldChg>
      <pc:sldChg chg="del">
        <pc:chgData name="Jim Fleming" userId="161791bae1afb603" providerId="LiveId" clId="{812B980A-F674-014B-BC08-6FF1FB5CC9B5}" dt="2025-04-07T14:29:10.436" v="14" actId="2696"/>
        <pc:sldMkLst>
          <pc:docMk/>
          <pc:sldMk cId="3286441683" sldId="834"/>
        </pc:sldMkLst>
      </pc:sldChg>
      <pc:sldChg chg="ord">
        <pc:chgData name="Jim Fleming" userId="161791bae1afb603" providerId="LiveId" clId="{812B980A-F674-014B-BC08-6FF1FB5CC9B5}" dt="2025-04-12T14:42:47.569" v="1157" actId="20578"/>
        <pc:sldMkLst>
          <pc:docMk/>
          <pc:sldMk cId="605772990" sldId="835"/>
        </pc:sldMkLst>
      </pc:sldChg>
      <pc:sldChg chg="del">
        <pc:chgData name="Jim Fleming" userId="161791bae1afb603" providerId="LiveId" clId="{812B980A-F674-014B-BC08-6FF1FB5CC9B5}" dt="2025-04-07T14:29:11.024" v="15" actId="2696"/>
        <pc:sldMkLst>
          <pc:docMk/>
          <pc:sldMk cId="2941075871" sldId="836"/>
        </pc:sldMkLst>
      </pc:sldChg>
      <pc:sldChg chg="del">
        <pc:chgData name="Jim Fleming" userId="161791bae1afb603" providerId="LiveId" clId="{812B980A-F674-014B-BC08-6FF1FB5CC9B5}" dt="2025-04-07T14:29:13.365" v="17" actId="2696"/>
        <pc:sldMkLst>
          <pc:docMk/>
          <pc:sldMk cId="4011624780" sldId="837"/>
        </pc:sldMkLst>
      </pc:sldChg>
      <pc:sldChg chg="del">
        <pc:chgData name="Jim Fleming" userId="161791bae1afb603" providerId="LiveId" clId="{812B980A-F674-014B-BC08-6FF1FB5CC9B5}" dt="2025-04-07T14:28:56.480" v="9" actId="2696"/>
        <pc:sldMkLst>
          <pc:docMk/>
          <pc:sldMk cId="3913657421" sldId="838"/>
        </pc:sldMkLst>
      </pc:sldChg>
      <pc:sldChg chg="del">
        <pc:chgData name="Jim Fleming" userId="161791bae1afb603" providerId="LiveId" clId="{812B980A-F674-014B-BC08-6FF1FB5CC9B5}" dt="2025-04-07T14:29:02.901" v="12" actId="2696"/>
        <pc:sldMkLst>
          <pc:docMk/>
          <pc:sldMk cId="1526775889" sldId="839"/>
        </pc:sldMkLst>
      </pc:sldChg>
      <pc:sldChg chg="del">
        <pc:chgData name="Jim Fleming" userId="161791bae1afb603" providerId="LiveId" clId="{812B980A-F674-014B-BC08-6FF1FB5CC9B5}" dt="2025-04-07T14:29:11.923" v="16" actId="2696"/>
        <pc:sldMkLst>
          <pc:docMk/>
          <pc:sldMk cId="1402873465" sldId="840"/>
        </pc:sldMkLst>
      </pc:sldChg>
      <pc:sldChg chg="del">
        <pc:chgData name="Jim Fleming" userId="161791bae1afb603" providerId="LiveId" clId="{812B980A-F674-014B-BC08-6FF1FB5CC9B5}" dt="2025-04-07T14:29:14.668" v="18" actId="2696"/>
        <pc:sldMkLst>
          <pc:docMk/>
          <pc:sldMk cId="4208012428" sldId="841"/>
        </pc:sldMkLst>
      </pc:sldChg>
      <pc:sldChg chg="del">
        <pc:chgData name="Jim Fleming" userId="161791bae1afb603" providerId="LiveId" clId="{812B980A-F674-014B-BC08-6FF1FB5CC9B5}" dt="2025-04-07T14:29:27.775" v="19" actId="2696"/>
        <pc:sldMkLst>
          <pc:docMk/>
          <pc:sldMk cId="638370403" sldId="842"/>
        </pc:sldMkLst>
      </pc:sldChg>
      <pc:sldChg chg="modSp del mod ord">
        <pc:chgData name="Jim Fleming" userId="161791bae1afb603" providerId="LiveId" clId="{812B980A-F674-014B-BC08-6FF1FB5CC9B5}" dt="2025-04-07T15:25:50.338" v="97" actId="2696"/>
        <pc:sldMkLst>
          <pc:docMk/>
          <pc:sldMk cId="1673927504" sldId="843"/>
        </pc:sldMkLst>
      </pc:sldChg>
      <pc:sldChg chg="del">
        <pc:chgData name="Jim Fleming" userId="161791bae1afb603" providerId="LiveId" clId="{812B980A-F674-014B-BC08-6FF1FB5CC9B5}" dt="2025-04-07T14:28:51.912" v="6" actId="2696"/>
        <pc:sldMkLst>
          <pc:docMk/>
          <pc:sldMk cId="111886436" sldId="844"/>
        </pc:sldMkLst>
      </pc:sldChg>
      <pc:sldChg chg="ord">
        <pc:chgData name="Jim Fleming" userId="161791bae1afb603" providerId="LiveId" clId="{812B980A-F674-014B-BC08-6FF1FB5CC9B5}" dt="2025-04-12T14:43:06.965" v="1161" actId="20578"/>
        <pc:sldMkLst>
          <pc:docMk/>
          <pc:sldMk cId="3724736376" sldId="846"/>
        </pc:sldMkLst>
      </pc:sldChg>
      <pc:sldChg chg="ord">
        <pc:chgData name="Jim Fleming" userId="161791bae1afb603" providerId="LiveId" clId="{812B980A-F674-014B-BC08-6FF1FB5CC9B5}" dt="2025-04-12T14:41:58.654" v="1154" actId="20578"/>
        <pc:sldMkLst>
          <pc:docMk/>
          <pc:sldMk cId="3758995691" sldId="847"/>
        </pc:sldMkLst>
      </pc:sldChg>
      <pc:sldChg chg="add del ord">
        <pc:chgData name="Jim Fleming" userId="161791bae1afb603" providerId="LiveId" clId="{812B980A-F674-014B-BC08-6FF1FB5CC9B5}" dt="2025-04-07T15:36:44.740" v="1060" actId="2696"/>
        <pc:sldMkLst>
          <pc:docMk/>
          <pc:sldMk cId="685404778" sldId="848"/>
        </pc:sldMkLst>
      </pc:sldChg>
      <pc:sldChg chg="del ord">
        <pc:chgData name="Jim Fleming" userId="161791bae1afb603" providerId="LiveId" clId="{812B980A-F674-014B-BC08-6FF1FB5CC9B5}" dt="2025-04-12T14:43:28.365" v="1164" actId="2696"/>
        <pc:sldMkLst>
          <pc:docMk/>
          <pc:sldMk cId="522292479" sldId="849"/>
        </pc:sldMkLst>
      </pc:sldChg>
      <pc:sldChg chg="del">
        <pc:chgData name="Jim Fleming" userId="161791bae1afb603" providerId="LiveId" clId="{812B980A-F674-014B-BC08-6FF1FB5CC9B5}" dt="2025-04-07T14:30:43.355" v="34" actId="2696"/>
        <pc:sldMkLst>
          <pc:docMk/>
          <pc:sldMk cId="665963213" sldId="854"/>
        </pc:sldMkLst>
      </pc:sldChg>
      <pc:sldChg chg="del">
        <pc:chgData name="Jim Fleming" userId="161791bae1afb603" providerId="LiveId" clId="{812B980A-F674-014B-BC08-6FF1FB5CC9B5}" dt="2025-04-07T14:30:43.355" v="34" actId="2696"/>
        <pc:sldMkLst>
          <pc:docMk/>
          <pc:sldMk cId="1720828609" sldId="857"/>
        </pc:sldMkLst>
      </pc:sldChg>
      <pc:sldChg chg="del">
        <pc:chgData name="Jim Fleming" userId="161791bae1afb603" providerId="LiveId" clId="{812B980A-F674-014B-BC08-6FF1FB5CC9B5}" dt="2025-04-07T14:30:23.883" v="32" actId="2696"/>
        <pc:sldMkLst>
          <pc:docMk/>
          <pc:sldMk cId="2121274542" sldId="863"/>
        </pc:sldMkLst>
      </pc:sldChg>
      <pc:sldChg chg="del">
        <pc:chgData name="Jim Fleming" userId="161791bae1afb603" providerId="LiveId" clId="{812B980A-F674-014B-BC08-6FF1FB5CC9B5}" dt="2025-04-07T14:30:47.860" v="36" actId="2696"/>
        <pc:sldMkLst>
          <pc:docMk/>
          <pc:sldMk cId="2266482447" sldId="864"/>
        </pc:sldMkLst>
      </pc:sldChg>
      <pc:sldChg chg="add del">
        <pc:chgData name="Jim Fleming" userId="161791bae1afb603" providerId="LiveId" clId="{812B980A-F674-014B-BC08-6FF1FB5CC9B5}" dt="2025-04-07T14:30:14.943" v="30" actId="2696"/>
        <pc:sldMkLst>
          <pc:docMk/>
          <pc:sldMk cId="3473570708" sldId="866"/>
        </pc:sldMkLst>
      </pc:sldChg>
      <pc:sldChg chg="ord">
        <pc:chgData name="Jim Fleming" userId="161791bae1afb603" providerId="LiveId" clId="{812B980A-F674-014B-BC08-6FF1FB5CC9B5}" dt="2025-04-12T14:42:52.790" v="1158" actId="20578"/>
        <pc:sldMkLst>
          <pc:docMk/>
          <pc:sldMk cId="2642428082" sldId="867"/>
        </pc:sldMkLst>
      </pc:sldChg>
      <pc:sldChg chg="add del ord">
        <pc:chgData name="Jim Fleming" userId="161791bae1afb603" providerId="LiveId" clId="{812B980A-F674-014B-BC08-6FF1FB5CC9B5}" dt="2025-04-12T14:42:59.555" v="1160" actId="20578"/>
        <pc:sldMkLst>
          <pc:docMk/>
          <pc:sldMk cId="1170040380" sldId="868"/>
        </pc:sldMkLst>
      </pc:sldChg>
      <pc:sldChg chg="add del">
        <pc:chgData name="Jim Fleming" userId="161791bae1afb603" providerId="LiveId" clId="{812B980A-F674-014B-BC08-6FF1FB5CC9B5}" dt="2025-04-07T14:30:09.414" v="28" actId="2696"/>
        <pc:sldMkLst>
          <pc:docMk/>
          <pc:sldMk cId="4256983692" sldId="869"/>
        </pc:sldMkLst>
      </pc:sldChg>
      <pc:sldChg chg="del">
        <pc:chgData name="Jim Fleming" userId="161791bae1afb603" providerId="LiveId" clId="{812B980A-F674-014B-BC08-6FF1FB5CC9B5}" dt="2025-04-07T14:30:43.355" v="34" actId="2696"/>
        <pc:sldMkLst>
          <pc:docMk/>
          <pc:sldMk cId="395118205" sldId="870"/>
        </pc:sldMkLst>
      </pc:sldChg>
      <pc:sldChg chg="del">
        <pc:chgData name="Jim Fleming" userId="161791bae1afb603" providerId="LiveId" clId="{812B980A-F674-014B-BC08-6FF1FB5CC9B5}" dt="2025-04-07T14:30:43.355" v="34" actId="2696"/>
        <pc:sldMkLst>
          <pc:docMk/>
          <pc:sldMk cId="147561204" sldId="872"/>
        </pc:sldMkLst>
      </pc:sldChg>
      <pc:sldChg chg="add del">
        <pc:chgData name="Jim Fleming" userId="161791bae1afb603" providerId="LiveId" clId="{812B980A-F674-014B-BC08-6FF1FB5CC9B5}" dt="2025-04-12T14:52:29.089" v="1200"/>
        <pc:sldMkLst>
          <pc:docMk/>
          <pc:sldMk cId="2830943285" sldId="874"/>
        </pc:sldMkLst>
      </pc:sldChg>
      <pc:sldChg chg="add ord">
        <pc:chgData name="Jim Fleming" userId="161791bae1afb603" providerId="LiveId" clId="{812B980A-F674-014B-BC08-6FF1FB5CC9B5}" dt="2025-04-07T14:31:24.831" v="47" actId="20578"/>
        <pc:sldMkLst>
          <pc:docMk/>
          <pc:sldMk cId="218637642" sldId="877"/>
        </pc:sldMkLst>
      </pc:sldChg>
      <pc:sldChg chg="add ord">
        <pc:chgData name="Jim Fleming" userId="161791bae1afb603" providerId="LiveId" clId="{812B980A-F674-014B-BC08-6FF1FB5CC9B5}" dt="2025-04-07T14:31:35.675" v="51" actId="20578"/>
        <pc:sldMkLst>
          <pc:docMk/>
          <pc:sldMk cId="2698853095" sldId="878"/>
        </pc:sldMkLst>
      </pc:sldChg>
      <pc:sldChg chg="add del replId">
        <pc:chgData name="Jim Fleming" userId="161791bae1afb603" providerId="LiveId" clId="{812B980A-F674-014B-BC08-6FF1FB5CC9B5}" dt="2025-04-07T14:31:40.645" v="53" actId="2696"/>
        <pc:sldMkLst>
          <pc:docMk/>
          <pc:sldMk cId="972109149" sldId="879"/>
        </pc:sldMkLst>
      </pc:sldChg>
      <pc:sldChg chg="add ord">
        <pc:chgData name="Jim Fleming" userId="161791bae1afb603" providerId="LiveId" clId="{812B980A-F674-014B-BC08-6FF1FB5CC9B5}" dt="2025-04-07T14:32:43.772" v="58" actId="20578"/>
        <pc:sldMkLst>
          <pc:docMk/>
          <pc:sldMk cId="1791910107" sldId="880"/>
        </pc:sldMkLst>
      </pc:sldChg>
      <pc:sldChg chg="add del replId">
        <pc:chgData name="Jim Fleming" userId="161791bae1afb603" providerId="LiveId" clId="{812B980A-F674-014B-BC08-6FF1FB5CC9B5}" dt="2025-04-07T14:31:40.991" v="54" actId="2696"/>
        <pc:sldMkLst>
          <pc:docMk/>
          <pc:sldMk cId="2723255760" sldId="881"/>
        </pc:sldMkLst>
      </pc:sldChg>
      <pc:sldChg chg="add del replId">
        <pc:chgData name="Jim Fleming" userId="161791bae1afb603" providerId="LiveId" clId="{812B980A-F674-014B-BC08-6FF1FB5CC9B5}" dt="2025-04-07T14:31:41.693" v="55" actId="2696"/>
        <pc:sldMkLst>
          <pc:docMk/>
          <pc:sldMk cId="3049467359" sldId="882"/>
        </pc:sldMkLst>
      </pc:sldChg>
      <pc:sldChg chg="add replId">
        <pc:chgData name="Jim Fleming" userId="161791bae1afb603" providerId="LiveId" clId="{812B980A-F674-014B-BC08-6FF1FB5CC9B5}" dt="2025-04-07T14:31:09.079" v="44" actId="2890"/>
        <pc:sldMkLst>
          <pc:docMk/>
          <pc:sldMk cId="1396138034" sldId="883"/>
        </pc:sldMkLst>
      </pc:sldChg>
      <pc:sldChg chg="addSp delSp modSp add mod">
        <pc:chgData name="Jim Fleming" userId="161791bae1afb603" providerId="LiveId" clId="{812B980A-F674-014B-BC08-6FF1FB5CC9B5}" dt="2025-04-12T14:39:37.569" v="1126" actId="478"/>
        <pc:sldMkLst>
          <pc:docMk/>
          <pc:sldMk cId="1140946203" sldId="884"/>
        </pc:sldMkLst>
      </pc:sldChg>
      <pc:sldChg chg="addSp delSp modSp new mod">
        <pc:chgData name="Jim Fleming" userId="161791bae1afb603" providerId="LiveId" clId="{812B980A-F674-014B-BC08-6FF1FB5CC9B5}" dt="2025-04-12T14:44:30.158" v="1177" actId="478"/>
        <pc:sldMkLst>
          <pc:docMk/>
          <pc:sldMk cId="1296726127" sldId="885"/>
        </pc:sldMkLst>
      </pc:sldChg>
      <pc:sldChg chg="add del ord">
        <pc:chgData name="Jim Fleming" userId="161791bae1afb603" providerId="LiveId" clId="{812B980A-F674-014B-BC08-6FF1FB5CC9B5}" dt="2025-04-12T14:43:11.681" v="1162" actId="2696"/>
        <pc:sldMkLst>
          <pc:docMk/>
          <pc:sldMk cId="1768891766" sldId="886"/>
        </pc:sldMkLst>
      </pc:sldChg>
      <pc:sldChg chg="add del ord replId">
        <pc:chgData name="Jim Fleming" userId="161791bae1afb603" providerId="LiveId" clId="{812B980A-F674-014B-BC08-6FF1FB5CC9B5}" dt="2025-04-07T15:37:15.474" v="1063" actId="2696"/>
        <pc:sldMkLst>
          <pc:docMk/>
          <pc:sldMk cId="194515404" sldId="887"/>
        </pc:sldMkLst>
      </pc:sldChg>
      <pc:sldChg chg="modSp add mod">
        <pc:chgData name="Jim Fleming" userId="161791bae1afb603" providerId="LiveId" clId="{812B980A-F674-014B-BC08-6FF1FB5CC9B5}" dt="2025-04-12T14:39:54.114" v="1133" actId="6549"/>
        <pc:sldMkLst>
          <pc:docMk/>
          <pc:sldMk cId="329217251" sldId="887"/>
        </pc:sldMkLst>
      </pc:sldChg>
      <pc:sldChg chg="modSp add del mod">
        <pc:chgData name="Jim Fleming" userId="161791bae1afb603" providerId="LiveId" clId="{812B980A-F674-014B-BC08-6FF1FB5CC9B5}" dt="2025-04-12T14:39:09.088" v="1107" actId="2696"/>
        <pc:sldMkLst>
          <pc:docMk/>
          <pc:sldMk cId="1140812733" sldId="887"/>
        </pc:sldMkLst>
      </pc:sldChg>
      <pc:sldChg chg="modSp add del mod">
        <pc:chgData name="Jim Fleming" userId="161791bae1afb603" providerId="LiveId" clId="{812B980A-F674-014B-BC08-6FF1FB5CC9B5}" dt="2025-04-12T14:39:09.288" v="1108" actId="2696"/>
        <pc:sldMkLst>
          <pc:docMk/>
          <pc:sldMk cId="1185069832" sldId="888"/>
        </pc:sldMkLst>
      </pc:sldChg>
      <pc:sldChg chg="modSp add mod">
        <pc:chgData name="Jim Fleming" userId="161791bae1afb603" providerId="LiveId" clId="{812B980A-F674-014B-BC08-6FF1FB5CC9B5}" dt="2025-04-12T14:39:59.014" v="1135" actId="6549"/>
        <pc:sldMkLst>
          <pc:docMk/>
          <pc:sldMk cId="1467407696" sldId="888"/>
        </pc:sldMkLst>
      </pc:sldChg>
      <pc:sldChg chg="modSp add del mod replId">
        <pc:chgData name="Jim Fleming" userId="161791bae1afb603" providerId="LiveId" clId="{812B980A-F674-014B-BC08-6FF1FB5CC9B5}" dt="2025-04-12T14:39:09.471" v="1109" actId="2696"/>
        <pc:sldMkLst>
          <pc:docMk/>
          <pc:sldMk cId="685346964" sldId="889"/>
        </pc:sldMkLst>
      </pc:sldChg>
      <pc:sldChg chg="modSp add mod replId">
        <pc:chgData name="Jim Fleming" userId="161791bae1afb603" providerId="LiveId" clId="{812B980A-F674-014B-BC08-6FF1FB5CC9B5}" dt="2025-04-12T14:40:03.394" v="1136" actId="6549"/>
        <pc:sldMkLst>
          <pc:docMk/>
          <pc:sldMk cId="3183403860" sldId="889"/>
        </pc:sldMkLst>
      </pc:sldChg>
      <pc:sldChg chg="modSp add mod">
        <pc:chgData name="Jim Fleming" userId="161791bae1afb603" providerId="LiveId" clId="{812B980A-F674-014B-BC08-6FF1FB5CC9B5}" dt="2025-04-12T14:40:07.895" v="1138" actId="6549"/>
        <pc:sldMkLst>
          <pc:docMk/>
          <pc:sldMk cId="260675734" sldId="890"/>
        </pc:sldMkLst>
      </pc:sldChg>
      <pc:sldChg chg="add del">
        <pc:chgData name="Jim Fleming" userId="161791bae1afb603" providerId="LiveId" clId="{812B980A-F674-014B-BC08-6FF1FB5CC9B5}" dt="2025-04-12T14:39:12.576" v="1110" actId="2696"/>
        <pc:sldMkLst>
          <pc:docMk/>
          <pc:sldMk cId="715243128" sldId="890"/>
        </pc:sldMkLst>
      </pc:sldChg>
      <pc:sldChg chg="modSp add mod replId">
        <pc:chgData name="Jim Fleming" userId="161791bae1afb603" providerId="LiveId" clId="{812B980A-F674-014B-BC08-6FF1FB5CC9B5}" dt="2025-04-12T14:40:10.122" v="1139" actId="6549"/>
        <pc:sldMkLst>
          <pc:docMk/>
          <pc:sldMk cId="2423075073" sldId="891"/>
        </pc:sldMkLst>
      </pc:sldChg>
      <pc:sldChg chg="add del replId">
        <pc:chgData name="Jim Fleming" userId="161791bae1afb603" providerId="LiveId" clId="{812B980A-F674-014B-BC08-6FF1FB5CC9B5}" dt="2025-04-12T14:39:12.942" v="1111" actId="2696"/>
        <pc:sldMkLst>
          <pc:docMk/>
          <pc:sldMk cId="2851227145" sldId="891"/>
        </pc:sldMkLst>
      </pc:sldChg>
      <pc:sldChg chg="modSp add mod replId">
        <pc:chgData name="Jim Fleming" userId="161791bae1afb603" providerId="LiveId" clId="{812B980A-F674-014B-BC08-6FF1FB5CC9B5}" dt="2025-04-12T14:40:39.921" v="1141" actId="207"/>
        <pc:sldMkLst>
          <pc:docMk/>
          <pc:sldMk cId="3285637265" sldId="892"/>
        </pc:sldMkLst>
      </pc:sldChg>
      <pc:sldChg chg="add del replId">
        <pc:chgData name="Jim Fleming" userId="161791bae1afb603" providerId="LiveId" clId="{812B980A-F674-014B-BC08-6FF1FB5CC9B5}" dt="2025-04-12T14:39:13.279" v="1112" actId="2696"/>
        <pc:sldMkLst>
          <pc:docMk/>
          <pc:sldMk cId="3478995688" sldId="892"/>
        </pc:sldMkLst>
      </pc:sldChg>
      <pc:sldChg chg="modSp add mod replId">
        <pc:chgData name="Jim Fleming" userId="161791bae1afb603" providerId="LiveId" clId="{812B980A-F674-014B-BC08-6FF1FB5CC9B5}" dt="2025-04-12T14:40:43.944" v="1142" actId="6549"/>
        <pc:sldMkLst>
          <pc:docMk/>
          <pc:sldMk cId="3245856659" sldId="893"/>
        </pc:sldMkLst>
      </pc:sldChg>
      <pc:sldChg chg="add del replId">
        <pc:chgData name="Jim Fleming" userId="161791bae1afb603" providerId="LiveId" clId="{812B980A-F674-014B-BC08-6FF1FB5CC9B5}" dt="2025-04-12T14:39:13.621" v="1113" actId="2696"/>
        <pc:sldMkLst>
          <pc:docMk/>
          <pc:sldMk cId="4144092981" sldId="893"/>
        </pc:sldMkLst>
      </pc:sldChg>
      <pc:sldChg chg="modSp add mod">
        <pc:chgData name="Jim Fleming" userId="161791bae1afb603" providerId="LiveId" clId="{812B980A-F674-014B-BC08-6FF1FB5CC9B5}" dt="2025-04-12T14:40:49.063" v="1144" actId="6549"/>
        <pc:sldMkLst>
          <pc:docMk/>
          <pc:sldMk cId="15391838" sldId="894"/>
        </pc:sldMkLst>
      </pc:sldChg>
      <pc:sldChg chg="add del">
        <pc:chgData name="Jim Fleming" userId="161791bae1afb603" providerId="LiveId" clId="{812B980A-F674-014B-BC08-6FF1FB5CC9B5}" dt="2025-04-12T14:39:14.111" v="1114" actId="2696"/>
        <pc:sldMkLst>
          <pc:docMk/>
          <pc:sldMk cId="4156491500" sldId="894"/>
        </pc:sldMkLst>
      </pc:sldChg>
      <pc:sldChg chg="add del replId">
        <pc:chgData name="Jim Fleming" userId="161791bae1afb603" providerId="LiveId" clId="{812B980A-F674-014B-BC08-6FF1FB5CC9B5}" dt="2025-04-12T14:39:14.427" v="1115" actId="2696"/>
        <pc:sldMkLst>
          <pc:docMk/>
          <pc:sldMk cId="770624302" sldId="895"/>
        </pc:sldMkLst>
      </pc:sldChg>
      <pc:sldChg chg="modSp add mod replId">
        <pc:chgData name="Jim Fleming" userId="161791bae1afb603" providerId="LiveId" clId="{812B980A-F674-014B-BC08-6FF1FB5CC9B5}" dt="2025-04-12T14:40:51.614" v="1145" actId="6549"/>
        <pc:sldMkLst>
          <pc:docMk/>
          <pc:sldMk cId="3485379624" sldId="895"/>
        </pc:sldMkLst>
      </pc:sldChg>
      <pc:sldChg chg="add del replId">
        <pc:chgData name="Jim Fleming" userId="161791bae1afb603" providerId="LiveId" clId="{812B980A-F674-014B-BC08-6FF1FB5CC9B5}" dt="2025-04-12T14:39:14.846" v="1116" actId="2696"/>
        <pc:sldMkLst>
          <pc:docMk/>
          <pc:sldMk cId="2306314449" sldId="896"/>
        </pc:sldMkLst>
      </pc:sldChg>
      <pc:sldChg chg="modSp add mod replId">
        <pc:chgData name="Jim Fleming" userId="161791bae1afb603" providerId="LiveId" clId="{812B980A-F674-014B-BC08-6FF1FB5CC9B5}" dt="2025-04-12T14:40:57.096" v="1147" actId="6549"/>
        <pc:sldMkLst>
          <pc:docMk/>
          <pc:sldMk cId="2530762882" sldId="896"/>
        </pc:sldMkLst>
      </pc:sldChg>
      <pc:sldChg chg="add del replId">
        <pc:chgData name="Jim Fleming" userId="161791bae1afb603" providerId="LiveId" clId="{812B980A-F674-014B-BC08-6FF1FB5CC9B5}" dt="2025-04-12T14:39:15.109" v="1117" actId="2696"/>
        <pc:sldMkLst>
          <pc:docMk/>
          <pc:sldMk cId="278352301" sldId="897"/>
        </pc:sldMkLst>
      </pc:sldChg>
      <pc:sldChg chg="modSp add mod replId">
        <pc:chgData name="Jim Fleming" userId="161791bae1afb603" providerId="LiveId" clId="{812B980A-F674-014B-BC08-6FF1FB5CC9B5}" dt="2025-04-12T14:41:00.624" v="1148" actId="6549"/>
        <pc:sldMkLst>
          <pc:docMk/>
          <pc:sldMk cId="821565199" sldId="897"/>
        </pc:sldMkLst>
      </pc:sldChg>
      <pc:sldChg chg="add del replId">
        <pc:chgData name="Jim Fleming" userId="161791bae1afb603" providerId="LiveId" clId="{812B980A-F674-014B-BC08-6FF1FB5CC9B5}" dt="2025-04-12T14:39:15.532" v="1118" actId="2696"/>
        <pc:sldMkLst>
          <pc:docMk/>
          <pc:sldMk cId="156080594" sldId="898"/>
        </pc:sldMkLst>
      </pc:sldChg>
      <pc:sldChg chg="modSp add mod replId">
        <pc:chgData name="Jim Fleming" userId="161791bae1afb603" providerId="LiveId" clId="{812B980A-F674-014B-BC08-6FF1FB5CC9B5}" dt="2025-04-12T14:41:23.493" v="1152" actId="20577"/>
        <pc:sldMkLst>
          <pc:docMk/>
          <pc:sldMk cId="1819163952" sldId="898"/>
        </pc:sldMkLst>
      </pc:sldChg>
      <pc:sldChg chg="add del replId">
        <pc:chgData name="Jim Fleming" userId="161791bae1afb603" providerId="LiveId" clId="{812B980A-F674-014B-BC08-6FF1FB5CC9B5}" dt="2025-04-12T14:39:16.001" v="1119" actId="2696"/>
        <pc:sldMkLst>
          <pc:docMk/>
          <pc:sldMk cId="172145950" sldId="899"/>
        </pc:sldMkLst>
      </pc:sldChg>
      <pc:sldChg chg="add del replId">
        <pc:chgData name="Jim Fleming" userId="161791bae1afb603" providerId="LiveId" clId="{812B980A-F674-014B-BC08-6FF1FB5CC9B5}" dt="2025-04-12T14:41:40.159" v="1153" actId="2696"/>
        <pc:sldMkLst>
          <pc:docMk/>
          <pc:sldMk cId="3440802995" sldId="899"/>
        </pc:sldMkLst>
      </pc:sldChg>
      <pc:sldChg chg="modSp add mod">
        <pc:chgData name="Jim Fleming" userId="161791bae1afb603" providerId="LiveId" clId="{812B980A-F674-014B-BC08-6FF1FB5CC9B5}" dt="2025-04-12T14:39:50.649" v="1132" actId="6549"/>
        <pc:sldMkLst>
          <pc:docMk/>
          <pc:sldMk cId="650221542" sldId="900"/>
        </pc:sldMkLst>
      </pc:sldChg>
      <pc:sldChg chg="modSp add del mod">
        <pc:chgData name="Jim Fleming" userId="161791bae1afb603" providerId="LiveId" clId="{812B980A-F674-014B-BC08-6FF1FB5CC9B5}" dt="2025-04-12T14:39:08.928" v="1106" actId="2696"/>
        <pc:sldMkLst>
          <pc:docMk/>
          <pc:sldMk cId="727795168" sldId="900"/>
        </pc:sldMkLst>
      </pc:sldChg>
      <pc:sldChg chg="modSp add del mod">
        <pc:chgData name="Jim Fleming" userId="161791bae1afb603" providerId="LiveId" clId="{812B980A-F674-014B-BC08-6FF1FB5CC9B5}" dt="2025-04-12T14:46:07.137" v="1191" actId="2696"/>
        <pc:sldMkLst>
          <pc:docMk/>
          <pc:sldMk cId="873544509" sldId="901"/>
        </pc:sldMkLst>
      </pc:sldChg>
      <pc:sldChg chg="add del">
        <pc:chgData name="Jim Fleming" userId="161791bae1afb603" providerId="LiveId" clId="{812B980A-F674-014B-BC08-6FF1FB5CC9B5}" dt="2025-04-12T14:44:14.296" v="1172" actId="2696"/>
        <pc:sldMkLst>
          <pc:docMk/>
          <pc:sldMk cId="3179909107" sldId="901"/>
        </pc:sldMkLst>
      </pc:sldChg>
      <pc:sldChg chg="modSp add mod">
        <pc:chgData name="Jim Fleming" userId="161791bae1afb603" providerId="LiveId" clId="{812B980A-F674-014B-BC08-6FF1FB5CC9B5}" dt="2025-04-12T14:45:03.739" v="1181" actId="6549"/>
        <pc:sldMkLst>
          <pc:docMk/>
          <pc:sldMk cId="900993200" sldId="902"/>
        </pc:sldMkLst>
      </pc:sldChg>
      <pc:sldChg chg="modSp add del mod replId">
        <pc:chgData name="Jim Fleming" userId="161791bae1afb603" providerId="LiveId" clId="{812B980A-F674-014B-BC08-6FF1FB5CC9B5}" dt="2025-04-12T14:46:08.263" v="1192" actId="2696"/>
        <pc:sldMkLst>
          <pc:docMk/>
          <pc:sldMk cId="438636179" sldId="903"/>
        </pc:sldMkLst>
      </pc:sldChg>
      <pc:sldChg chg="modSp add mod">
        <pc:chgData name="Jim Fleming" userId="161791bae1afb603" providerId="LiveId" clId="{812B980A-F674-014B-BC08-6FF1FB5CC9B5}" dt="2025-04-12T14:45:09.578" v="1184" actId="6549"/>
        <pc:sldMkLst>
          <pc:docMk/>
          <pc:sldMk cId="1334468672" sldId="904"/>
        </pc:sldMkLst>
      </pc:sldChg>
      <pc:sldChg chg="modSp add del mod replId">
        <pc:chgData name="Jim Fleming" userId="161791bae1afb603" providerId="LiveId" clId="{812B980A-F674-014B-BC08-6FF1FB5CC9B5}" dt="2025-04-12T14:46:09.415" v="1193" actId="2696"/>
        <pc:sldMkLst>
          <pc:docMk/>
          <pc:sldMk cId="3052723209" sldId="905"/>
        </pc:sldMkLst>
      </pc:sldChg>
      <pc:sldChg chg="modSp add mod replId">
        <pc:chgData name="Jim Fleming" userId="161791bae1afb603" providerId="LiveId" clId="{812B980A-F674-014B-BC08-6FF1FB5CC9B5}" dt="2025-04-12T14:45:18.930" v="1187" actId="6549"/>
        <pc:sldMkLst>
          <pc:docMk/>
          <pc:sldMk cId="1420192296" sldId="906"/>
        </pc:sldMkLst>
      </pc:sldChg>
      <pc:sldChg chg="modSp add del mod">
        <pc:chgData name="Jim Fleming" userId="161791bae1afb603" providerId="LiveId" clId="{812B980A-F674-014B-BC08-6FF1FB5CC9B5}" dt="2025-04-12T14:46:12.535" v="1194" actId="2696"/>
        <pc:sldMkLst>
          <pc:docMk/>
          <pc:sldMk cId="870270961" sldId="907"/>
        </pc:sldMkLst>
      </pc:sldChg>
      <pc:sldChg chg="modSp add mod replId">
        <pc:chgData name="Jim Fleming" userId="161791bae1afb603" providerId="LiveId" clId="{812B980A-F674-014B-BC08-6FF1FB5CC9B5}" dt="2025-04-12T14:45:26.761" v="1190" actId="6549"/>
        <pc:sldMkLst>
          <pc:docMk/>
          <pc:sldMk cId="75231758" sldId="908"/>
        </pc:sldMkLst>
      </pc:sldChg>
      <pc:sldChg chg="modSp add mod replId">
        <pc:chgData name="Jim Fleming" userId="161791bae1afb603" providerId="LiveId" clId="{812B980A-F674-014B-BC08-6FF1FB5CC9B5}" dt="2025-04-12T14:46:17.287" v="1195" actId="6549"/>
        <pc:sldMkLst>
          <pc:docMk/>
          <pc:sldMk cId="1630266296" sldId="909"/>
        </pc:sldMkLst>
      </pc:sldChg>
      <pc:sldChg chg="add replId">
        <pc:chgData name="Jim Fleming" userId="161791bae1afb603" providerId="LiveId" clId="{812B980A-F674-014B-BC08-6FF1FB5CC9B5}" dt="2025-04-12T14:44:45.582" v="1178" actId="2890"/>
        <pc:sldMkLst>
          <pc:docMk/>
          <pc:sldMk cId="4240424285" sldId="910"/>
        </pc:sldMkLst>
      </pc:sldChg>
      <pc:sldChg chg="add ord">
        <pc:chgData name="Jim Fleming" userId="161791bae1afb603" providerId="LiveId" clId="{812B980A-F674-014B-BC08-6FF1FB5CC9B5}" dt="2025-04-12T14:49:32.599" v="1199" actId="20578"/>
        <pc:sldMkLst>
          <pc:docMk/>
          <pc:sldMk cId="1130559745" sldId="911"/>
        </pc:sldMkLst>
      </pc:sldChg>
      <pc:sldChg chg="add del replId">
        <pc:chgData name="Jim Fleming" userId="161791bae1afb603" providerId="LiveId" clId="{812B980A-F674-014B-BC08-6FF1FB5CC9B5}" dt="2025-04-12T14:46:21.162" v="1196" actId="2696"/>
        <pc:sldMkLst>
          <pc:docMk/>
          <pc:sldMk cId="3125506123" sldId="911"/>
        </pc:sldMkLst>
      </pc:sldChg>
      <pc:sldChg chg="add del replId">
        <pc:chgData name="Jim Fleming" userId="161791bae1afb603" providerId="LiveId" clId="{812B980A-F674-014B-BC08-6FF1FB5CC9B5}" dt="2025-04-12T14:46:22.106" v="1197" actId="2696"/>
        <pc:sldMkLst>
          <pc:docMk/>
          <pc:sldMk cId="1220642916" sldId="9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4/27/25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4"/>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4"/>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4"/>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30A962-8211-8843-977E-FD36FEC143D5}" type="slidenum">
              <a:rPr lang="en-US" smtClean="0"/>
              <a:t>5</a:t>
            </a:fld>
            <a:endParaRPr lang="en-US"/>
          </a:p>
        </p:txBody>
      </p:sp>
    </p:spTree>
    <p:extLst>
      <p:ext uri="{BB962C8B-B14F-4D97-AF65-F5344CB8AC3E}">
        <p14:creationId xmlns:p14="http://schemas.microsoft.com/office/powerpoint/2010/main" val="354207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AEBBE-8BFE-934A-8D6E-715DB30DA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901FE-5BB6-F084-006A-92A265B51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E924A-0BD7-CF34-F79E-46252F9F95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F37DF9-F9C6-CD8D-85C5-5DC5C2E5F305}"/>
              </a:ext>
            </a:extLst>
          </p:cNvPr>
          <p:cNvSpPr>
            <a:spLocks noGrp="1"/>
          </p:cNvSpPr>
          <p:nvPr>
            <p:ph type="sldNum" sz="quarter" idx="5"/>
          </p:nvPr>
        </p:nvSpPr>
        <p:spPr/>
        <p:txBody>
          <a:bodyPr/>
          <a:lstStyle/>
          <a:p>
            <a:fld id="{BB5A868E-708C-534C-8697-D4935ADBBF6A}" type="slidenum">
              <a:rPr lang="en-US" smtClean="0"/>
              <a:t>32</a:t>
            </a:fld>
            <a:endParaRPr lang="en-US"/>
          </a:p>
        </p:txBody>
      </p:sp>
    </p:spTree>
    <p:extLst>
      <p:ext uri="{BB962C8B-B14F-4D97-AF65-F5344CB8AC3E}">
        <p14:creationId xmlns:p14="http://schemas.microsoft.com/office/powerpoint/2010/main" val="88101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3880A-C493-F6DB-252A-724FDBBDD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B32E5-BBB3-D1BF-7481-E2B68D30F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369632-1A4A-B2AA-87A6-535DCD0B2E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2A2BE-D2AE-631D-8CFB-2D7A26113E10}"/>
              </a:ext>
            </a:extLst>
          </p:cNvPr>
          <p:cNvSpPr>
            <a:spLocks noGrp="1"/>
          </p:cNvSpPr>
          <p:nvPr>
            <p:ph type="sldNum" sz="quarter" idx="5"/>
          </p:nvPr>
        </p:nvSpPr>
        <p:spPr/>
        <p:txBody>
          <a:bodyPr/>
          <a:lstStyle/>
          <a:p>
            <a:fld id="{BB5A868E-708C-534C-8697-D4935ADBBF6A}" type="slidenum">
              <a:rPr lang="en-US" smtClean="0"/>
              <a:t>38</a:t>
            </a:fld>
            <a:endParaRPr lang="en-US"/>
          </a:p>
        </p:txBody>
      </p:sp>
    </p:spTree>
    <p:extLst>
      <p:ext uri="{BB962C8B-B14F-4D97-AF65-F5344CB8AC3E}">
        <p14:creationId xmlns:p14="http://schemas.microsoft.com/office/powerpoint/2010/main" val="374388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rgbClr val="2626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B7A2-1653-381B-684B-955AB42D7AD9}"/>
              </a:ext>
            </a:extLst>
          </p:cNvPr>
          <p:cNvSpPr>
            <a:spLocks noGrp="1"/>
          </p:cNvSpPr>
          <p:nvPr>
            <p:ph type="title"/>
          </p:nvPr>
        </p:nvSpPr>
        <p:spPr>
          <a:xfrm>
            <a:off x="6095999" y="685800"/>
            <a:ext cx="6095997" cy="989251"/>
          </a:xfrm>
        </p:spPr>
        <p:txBody>
          <a:bodyPr lIns="457200" tIns="0" rIns="457200" anchor="t" anchorCtr="0">
            <a:noAutofit/>
          </a:bodyPr>
          <a:lstStyle>
            <a:lvl1pPr>
              <a:defRPr sz="40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DE5A206-7577-F621-EFC6-F5340584E1C4}"/>
              </a:ext>
            </a:extLst>
          </p:cNvPr>
          <p:cNvSpPr>
            <a:spLocks noGrp="1"/>
          </p:cNvSpPr>
          <p:nvPr>
            <p:ph type="pic" idx="1"/>
          </p:nvPr>
        </p:nvSpPr>
        <p:spPr>
          <a:xfrm>
            <a:off x="896987" y="685800"/>
            <a:ext cx="4255528" cy="5486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53B4D8-30EC-F931-6CB7-7BB319458199}"/>
              </a:ext>
            </a:extLst>
          </p:cNvPr>
          <p:cNvSpPr>
            <a:spLocks noGrp="1"/>
          </p:cNvSpPr>
          <p:nvPr>
            <p:ph type="body" sz="half" idx="2"/>
          </p:nvPr>
        </p:nvSpPr>
        <p:spPr>
          <a:xfrm>
            <a:off x="6096000" y="1675051"/>
            <a:ext cx="6095998" cy="5182949"/>
          </a:xfrm>
        </p:spPr>
        <p:txBody>
          <a:bodyPr lIns="457200" rIns="457200">
            <a:noAutofit/>
          </a:bodyPr>
          <a:lstStyle>
            <a:lvl1pPr marL="0" indent="0">
              <a:buNone/>
              <a:defRPr sz="4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ABA259ED-F84D-F61B-A3FE-CC1B099C510B}"/>
              </a:ext>
              <a:ext uri="{C183D7F6-B498-43B3-948B-1728B52AA6E4}">
                <adec:decorative xmlns:adec="http://schemas.microsoft.com/office/drawing/2017/decorative" val="1"/>
              </a:ext>
            </a:extLst>
          </p:cNvPr>
          <p:cNvCxnSpPr/>
          <p:nvPr userDrawn="1">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5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4/27/25</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BECAAE-4C53-2503-B483-67DB9734DE3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C2CAA34-B0B4-E27E-27D6-5AA642DD9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13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8CEC4-5D04-842E-FFA7-19A6F1DB218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4230794-610B-4ACE-348D-4452FB63EF2F}"/>
              </a:ext>
            </a:extLst>
          </p:cNvPr>
          <p:cNvSpPr>
            <a:spLocks noGrp="1"/>
          </p:cNvSpPr>
          <p:nvPr>
            <p:ph type="body" sz="half" idx="2"/>
          </p:nvPr>
        </p:nvSpPr>
        <p:spPr>
          <a:xfrm>
            <a:off x="6096000" y="1675051"/>
            <a:ext cx="6096000" cy="5182949"/>
          </a:xfrm>
        </p:spPr>
        <p:txBody>
          <a:bodyPr/>
          <a:lstStyle/>
          <a:p>
            <a:endParaRPr lang="en-US" dirty="0"/>
          </a:p>
        </p:txBody>
      </p:sp>
      <p:sp>
        <p:nvSpPr>
          <p:cNvPr id="7" name="Title 6">
            <a:extLst>
              <a:ext uri="{FF2B5EF4-FFF2-40B4-BE49-F238E27FC236}">
                <a16:creationId xmlns:a16="http://schemas.microsoft.com/office/drawing/2014/main" id="{51D6A970-4B0D-88C8-A81C-39D4ACFEA7C4}"/>
              </a:ext>
            </a:extLst>
          </p:cNvPr>
          <p:cNvSpPr>
            <a:spLocks noGrp="1"/>
          </p:cNvSpPr>
          <p:nvPr>
            <p:ph type="title"/>
          </p:nvPr>
        </p:nvSpPr>
        <p:spPr/>
        <p:txBody>
          <a:bodyPr/>
          <a:lstStyle/>
          <a:p>
            <a:r>
              <a:rPr lang="en-US" b="1" dirty="0">
                <a:solidFill>
                  <a:schemeClr val="bg1"/>
                </a:solidFill>
                <a:latin typeface="Avenir Next" panose="020B0503020202020204" pitchFamily="34" charset="0"/>
              </a:rPr>
              <a:t>Adorable</a:t>
            </a:r>
            <a:endParaRPr lang="en-US" sz="3200" dirty="0"/>
          </a:p>
        </p:txBody>
      </p:sp>
      <p:pic>
        <p:nvPicPr>
          <p:cNvPr id="4" name="Picture Placeholder 3" descr="A person looking at a baby&#10;&#10;AI-generated content may be incorrect.">
            <a:extLst>
              <a:ext uri="{FF2B5EF4-FFF2-40B4-BE49-F238E27FC236}">
                <a16:creationId xmlns:a16="http://schemas.microsoft.com/office/drawing/2014/main" id="{D29991F0-88A0-C079-549B-71A0E8C0F2E8}"/>
              </a:ext>
            </a:extLst>
          </p:cNvPr>
          <p:cNvPicPr>
            <a:picLocks noGrp="1" noChangeAspect="1"/>
          </p:cNvPicPr>
          <p:nvPr>
            <p:ph type="pic" idx="1"/>
          </p:nvPr>
        </p:nvPicPr>
        <p:blipFill>
          <a:blip r:embed="rId2"/>
          <a:srcRect l="1515" r="1515"/>
          <a:stretch>
            <a:fillRect/>
          </a:stretch>
        </p:blipFill>
        <p:spPr/>
      </p:pic>
    </p:spTree>
    <p:extLst>
      <p:ext uri="{BB962C8B-B14F-4D97-AF65-F5344CB8AC3E}">
        <p14:creationId xmlns:p14="http://schemas.microsoft.com/office/powerpoint/2010/main" val="296829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337C-A969-56AF-E590-EE9C13B6CA6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8BEB26-764F-4CBB-6E79-C74A4079DC1B}"/>
              </a:ext>
            </a:extLst>
          </p:cNvPr>
          <p:cNvSpPr>
            <a:spLocks noGrp="1"/>
          </p:cNvSpPr>
          <p:nvPr>
            <p:ph type="body" sz="half" idx="2"/>
          </p:nvPr>
        </p:nvSpPr>
        <p:spPr/>
        <p:txBody>
          <a:bodyPr/>
          <a:lstStyle/>
          <a:p>
            <a:r>
              <a:rPr lang="en-US" dirty="0"/>
              <a:t>From </a:t>
            </a:r>
            <a:r>
              <a:rPr lang="en-US" i="1" dirty="0" err="1"/>
              <a:t>eulogeō</a:t>
            </a:r>
            <a:r>
              <a:rPr lang="en-US" dirty="0"/>
              <a:t> (blessed) we get eulogy, a message of praise and commendation, the declaration of a person’s goodness</a:t>
            </a:r>
          </a:p>
        </p:txBody>
      </p:sp>
      <p:sp>
        <p:nvSpPr>
          <p:cNvPr id="6" name="Title 5">
            <a:extLst>
              <a:ext uri="{FF2B5EF4-FFF2-40B4-BE49-F238E27FC236}">
                <a16:creationId xmlns:a16="http://schemas.microsoft.com/office/drawing/2014/main" id="{914157CB-61C0-A595-E9A0-FD36D36CC5E8}"/>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5211C4F8-BD64-8733-D4E5-D20EC22F5DEB}"/>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9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B7AA3-B65E-8AD9-277C-DBF26B0144A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FDDA08E3-EA22-0A4D-C3CD-EE489C6A397D}"/>
              </a:ext>
            </a:extLst>
          </p:cNvPr>
          <p:cNvSpPr>
            <a:spLocks noGrp="1"/>
          </p:cNvSpPr>
          <p:nvPr>
            <p:ph type="title"/>
          </p:nvPr>
        </p:nvSpPr>
        <p:spPr/>
        <p:txBody>
          <a:bodyPr anchor="t">
            <a:noAutofit/>
          </a:bodyPr>
          <a:lstStyle/>
          <a:p>
            <a:r>
              <a:rPr lang="en-US" b="1" dirty="0">
                <a:latin typeface="Avenir Next" panose="020B0503020202020204" pitchFamily="34" charset="0"/>
              </a:rPr>
              <a:t>Francis Foulkes</a:t>
            </a:r>
          </a:p>
        </p:txBody>
      </p:sp>
      <p:sp>
        <p:nvSpPr>
          <p:cNvPr id="5" name="Text Placeholder 4">
            <a:extLst>
              <a:ext uri="{FF2B5EF4-FFF2-40B4-BE49-F238E27FC236}">
                <a16:creationId xmlns:a16="http://schemas.microsoft.com/office/drawing/2014/main" id="{C41C1DE7-ED14-A51F-DBC7-A56528064557}"/>
              </a:ext>
            </a:extLst>
          </p:cNvPr>
          <p:cNvSpPr>
            <a:spLocks noGrp="1"/>
          </p:cNvSpPr>
          <p:nvPr>
            <p:ph type="body" sz="half" idx="2"/>
          </p:nvPr>
        </p:nvSpPr>
        <p:spPr/>
        <p:txBody>
          <a:bodyPr/>
          <a:lstStyle/>
          <a:p>
            <a:r>
              <a:rPr lang="en-US" dirty="0"/>
              <a:t>In the New Testament the word </a:t>
            </a:r>
            <a:r>
              <a:rPr lang="en-US" i="1" dirty="0"/>
              <a:t>blessed</a:t>
            </a:r>
            <a:r>
              <a:rPr lang="en-US" dirty="0"/>
              <a:t> (</a:t>
            </a:r>
            <a:r>
              <a:rPr lang="en-US" i="1" dirty="0" err="1"/>
              <a:t>eulogētos</a:t>
            </a:r>
            <a:r>
              <a:rPr lang="en-US" dirty="0"/>
              <a:t>) is used only of God</a:t>
            </a:r>
          </a:p>
        </p:txBody>
      </p:sp>
      <p:pic>
        <p:nvPicPr>
          <p:cNvPr id="6" name="Picture Placeholder 5" descr="A person wearing glasses and a grey suit&#10;&#10;AI-generated content may be incorrect.">
            <a:extLst>
              <a:ext uri="{FF2B5EF4-FFF2-40B4-BE49-F238E27FC236}">
                <a16:creationId xmlns:a16="http://schemas.microsoft.com/office/drawing/2014/main" id="{6BC775BF-B347-4E07-758E-0306E1252184}"/>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0"/>
                    </a14:imgEffect>
                  </a14:imgLayer>
                </a14:imgProps>
              </a:ext>
            </a:extLst>
          </a:blip>
          <a:srcRect l="1650" r="1650"/>
          <a:stretch>
            <a:fillRect/>
          </a:stretch>
        </p:blipFill>
        <p:spPr/>
      </p:pic>
    </p:spTree>
    <p:extLst>
      <p:ext uri="{BB962C8B-B14F-4D97-AF65-F5344CB8AC3E}">
        <p14:creationId xmlns:p14="http://schemas.microsoft.com/office/powerpoint/2010/main" val="174227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15D8B-A868-FED6-99D7-EA2FC0AC7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BFA77-5A96-6533-61AA-D8C7AB408321}"/>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979FC7A6-05BD-3267-00DE-92A03D2BDA6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9930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414AF-AF4F-C5D3-6CC9-F6E786FC08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F39AF6D-FF51-E83F-5263-B8887110E185}"/>
              </a:ext>
            </a:extLst>
          </p:cNvPr>
          <p:cNvSpPr>
            <a:spLocks noGrp="1"/>
          </p:cNvSpPr>
          <p:nvPr>
            <p:ph type="body" sz="half" idx="2"/>
          </p:nvPr>
        </p:nvSpPr>
        <p:spPr>
          <a:xfrm>
            <a:off x="6096000" y="1675051"/>
            <a:ext cx="6096000" cy="5182949"/>
          </a:xfrm>
        </p:spPr>
        <p:txBody>
          <a:bodyPr/>
          <a:lstStyle/>
          <a:p>
            <a:r>
              <a:rPr lang="en-US" dirty="0"/>
              <a:t>We were made</a:t>
            </a:r>
            <a:br>
              <a:rPr lang="en-US" dirty="0"/>
            </a:br>
            <a:r>
              <a:rPr lang="en-US" dirty="0"/>
              <a:t>for praise</a:t>
            </a:r>
          </a:p>
        </p:txBody>
      </p:sp>
      <p:sp>
        <p:nvSpPr>
          <p:cNvPr id="7" name="Title 6">
            <a:extLst>
              <a:ext uri="{FF2B5EF4-FFF2-40B4-BE49-F238E27FC236}">
                <a16:creationId xmlns:a16="http://schemas.microsoft.com/office/drawing/2014/main" id="{94955CCF-985C-282D-E18C-B73641059FD5}"/>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1C34E0C2-66A6-A1F7-CE3B-4A5AED9F9D3C}"/>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FF3F-7B9E-8FE8-4B4B-64D4CA7E0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246F72-9C38-6B65-1183-F4FB36AF00C6}"/>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A9BCB808-0285-B055-5AE6-D524A5EEE66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7970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C44A-1B19-A755-9C16-84E38C52A3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BA8032-C0E8-9BAA-7FC0-1D0F45475047}"/>
              </a:ext>
            </a:extLst>
          </p:cNvPr>
          <p:cNvSpPr>
            <a:spLocks noGrp="1"/>
          </p:cNvSpPr>
          <p:nvPr>
            <p:ph type="body" sz="half" idx="2"/>
          </p:nvPr>
        </p:nvSpPr>
        <p:spPr/>
        <p:txBody>
          <a:bodyPr/>
          <a:lstStyle/>
          <a:p>
            <a:r>
              <a:rPr lang="en-US" dirty="0"/>
              <a:t>God is to be blessed because he is the one who blesses</a:t>
            </a:r>
          </a:p>
        </p:txBody>
      </p:sp>
      <p:sp>
        <p:nvSpPr>
          <p:cNvPr id="7" name="Title 6">
            <a:extLst>
              <a:ext uri="{FF2B5EF4-FFF2-40B4-BE49-F238E27FC236}">
                <a16:creationId xmlns:a16="http://schemas.microsoft.com/office/drawing/2014/main" id="{DDE0F828-E82A-5A74-CD24-AE0B508E462C}"/>
              </a:ext>
            </a:extLst>
          </p:cNvPr>
          <p:cNvSpPr>
            <a:spLocks noGrp="1"/>
          </p:cNvSpPr>
          <p:nvPr>
            <p:ph type="title"/>
          </p:nvPr>
        </p:nvSpPr>
        <p:spPr/>
        <p:txBody>
          <a:bodyPr/>
          <a:lstStyle/>
          <a:p>
            <a:r>
              <a:rPr lang="en-US" b="1" dirty="0">
                <a:solidFill>
                  <a:schemeClr val="bg1"/>
                </a:solidFill>
                <a:latin typeface="Avenir Next" panose="020B0503020202020204" pitchFamily="34" charset="0"/>
              </a:rPr>
              <a:t>Dr. Benjamin Merkle</a:t>
            </a:r>
            <a:endParaRPr lang="en-US" sz="3200" dirty="0"/>
          </a:p>
        </p:txBody>
      </p:sp>
      <p:pic>
        <p:nvPicPr>
          <p:cNvPr id="6" name="Picture Placeholder 5" descr="A person wearing a black jacket and glasses&#10;&#10;AI-generated content may be incorrect.">
            <a:extLst>
              <a:ext uri="{FF2B5EF4-FFF2-40B4-BE49-F238E27FC236}">
                <a16:creationId xmlns:a16="http://schemas.microsoft.com/office/drawing/2014/main" id="{8C0D6950-98EF-2935-F58D-F2420AFC2A36}"/>
              </a:ext>
            </a:extLst>
          </p:cNvPr>
          <p:cNvPicPr>
            <a:picLocks noGrp="1" noChangeAspect="1"/>
          </p:cNvPicPr>
          <p:nvPr>
            <p:ph type="pic" idx="1"/>
          </p:nvPr>
        </p:nvPicPr>
        <p:blipFill>
          <a:blip r:embed="rId2"/>
          <a:srcRect t="7022" b="7022"/>
          <a:stretch>
            <a:fillRect/>
          </a:stretch>
        </p:blipFill>
        <p:spPr/>
      </p:pic>
    </p:spTree>
    <p:extLst>
      <p:ext uri="{BB962C8B-B14F-4D97-AF65-F5344CB8AC3E}">
        <p14:creationId xmlns:p14="http://schemas.microsoft.com/office/powerpoint/2010/main" val="158941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4007-1EDF-647F-155B-0E7A7A8AC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96754-A69D-C1DA-5699-0E4B5063B27B}"/>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AB67396F-3CD5-B95A-F7F1-74CBC23009CE}"/>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5686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232C-C513-0779-D94B-67549D44EBB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EC19C0C-EF95-851B-5C21-6E9188DD11B1}"/>
              </a:ext>
            </a:extLst>
          </p:cNvPr>
          <p:cNvSpPr>
            <a:spLocks noGrp="1"/>
          </p:cNvSpPr>
          <p:nvPr>
            <p:ph type="body" sz="half" idx="2"/>
          </p:nvPr>
        </p:nvSpPr>
        <p:spPr>
          <a:xfrm>
            <a:off x="6096000" y="1675051"/>
            <a:ext cx="6096000" cy="5182949"/>
          </a:xfrm>
        </p:spPr>
        <p:txBody>
          <a:bodyPr/>
          <a:lstStyle/>
          <a:p>
            <a:r>
              <a:rPr lang="en-US" dirty="0"/>
              <a:t>The idea of God choosing a people to display His glory is not new. The Bible is a book of election. God chose to create the world for His glory.</a:t>
            </a:r>
          </a:p>
        </p:txBody>
      </p:sp>
      <p:sp>
        <p:nvSpPr>
          <p:cNvPr id="7" name="Title 6">
            <a:extLst>
              <a:ext uri="{FF2B5EF4-FFF2-40B4-BE49-F238E27FC236}">
                <a16:creationId xmlns:a16="http://schemas.microsoft.com/office/drawing/2014/main" id="{C953C065-5481-62F0-F39E-7DA03B93D5E5}"/>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10C000E9-0424-299E-CB8A-D3EEAFD314FE}"/>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E44C0-AC01-D977-36B7-8BBA2F2DB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4F44C-EAED-54A4-CFC3-98B2E5888BD7}"/>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03168D76-4D25-CF74-E867-4E50202A9A4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39613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12DF8-1075-A632-0A96-184A05FB24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C60E32A-DA91-12B1-489D-8DB9D1193300}"/>
              </a:ext>
            </a:extLst>
          </p:cNvPr>
          <p:cNvSpPr>
            <a:spLocks noGrp="1"/>
          </p:cNvSpPr>
          <p:nvPr>
            <p:ph type="body" sz="half" idx="2"/>
          </p:nvPr>
        </p:nvSpPr>
        <p:spPr>
          <a:xfrm>
            <a:off x="6096000" y="1675051"/>
            <a:ext cx="6096000" cy="5182949"/>
          </a:xfrm>
        </p:spPr>
        <p:txBody>
          <a:bodyPr/>
          <a:lstStyle/>
          <a:p>
            <a:r>
              <a:rPr lang="en-US" dirty="0"/>
              <a:t>God chose Abraham…</a:t>
            </a:r>
          </a:p>
          <a:p>
            <a:r>
              <a:rPr lang="en-US" dirty="0"/>
              <a:t>God chose the nation of Israel…</a:t>
            </a:r>
          </a:p>
          <a:p>
            <a:r>
              <a:rPr lang="en-US" dirty="0"/>
              <a:t>Jesus chose His 12 disciples…</a:t>
            </a:r>
          </a:p>
        </p:txBody>
      </p:sp>
      <p:sp>
        <p:nvSpPr>
          <p:cNvPr id="7" name="Title 6">
            <a:extLst>
              <a:ext uri="{FF2B5EF4-FFF2-40B4-BE49-F238E27FC236}">
                <a16:creationId xmlns:a16="http://schemas.microsoft.com/office/drawing/2014/main" id="{8C552CA5-C554-AD16-122A-FB4DAB518638}"/>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CF5BF172-1EEA-B8D1-6461-0D1227D195FA}"/>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65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6D437-695B-295D-459D-96FD390DE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E3085-BFBC-8ECD-E66C-853A85793D43}"/>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27E05A2C-1A55-CB4E-5A81-F658150EF16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09829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D00B8-612B-C857-AEB8-BCB4FA7148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1EC2E15-C2A8-E215-A0D9-713E5FE04C9C}"/>
              </a:ext>
            </a:extLst>
          </p:cNvPr>
          <p:cNvSpPr>
            <a:spLocks noGrp="1"/>
          </p:cNvSpPr>
          <p:nvPr>
            <p:ph type="body" sz="half" idx="2"/>
          </p:nvPr>
        </p:nvSpPr>
        <p:spPr/>
        <p:txBody>
          <a:bodyPr/>
          <a:lstStyle/>
          <a:p>
            <a:r>
              <a:rPr lang="en-US" dirty="0"/>
              <a:t>God did not chose anyone because they were holy but he chose them in order that they might be holy</a:t>
            </a:r>
          </a:p>
        </p:txBody>
      </p:sp>
      <p:sp>
        <p:nvSpPr>
          <p:cNvPr id="8" name="Title 7">
            <a:extLst>
              <a:ext uri="{FF2B5EF4-FFF2-40B4-BE49-F238E27FC236}">
                <a16:creationId xmlns:a16="http://schemas.microsoft.com/office/drawing/2014/main" id="{A6ACD454-C24C-DCD4-5AFB-D1CEF7CE38EC}"/>
              </a:ext>
            </a:extLst>
          </p:cNvPr>
          <p:cNvSpPr>
            <a:spLocks noGrp="1"/>
          </p:cNvSpPr>
          <p:nvPr>
            <p:ph type="title"/>
          </p:nvPr>
        </p:nvSpPr>
        <p:spPr/>
        <p:txBody>
          <a:bodyPr/>
          <a:lstStyle/>
          <a:p>
            <a:r>
              <a:rPr lang="en-US" dirty="0"/>
              <a:t>Dr. Harold </a:t>
            </a:r>
            <a:r>
              <a:rPr lang="en-US" dirty="0" err="1"/>
              <a:t>Hoehner</a:t>
            </a:r>
            <a:endParaRPr lang="en-US" dirty="0"/>
          </a:p>
        </p:txBody>
      </p:sp>
      <p:pic>
        <p:nvPicPr>
          <p:cNvPr id="4" name="Picture Placeholder 3" descr="A person in a suit and tie&#10;&#10;AI-generated content may be incorrect.">
            <a:extLst>
              <a:ext uri="{FF2B5EF4-FFF2-40B4-BE49-F238E27FC236}">
                <a16:creationId xmlns:a16="http://schemas.microsoft.com/office/drawing/2014/main" id="{E0E71FB0-E5F9-30E8-5A11-1ABE890B1F8D}"/>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0"/>
                    </a14:imgEffect>
                  </a14:imgLayer>
                </a14:imgProps>
              </a:ext>
            </a:extLst>
          </a:blip>
          <a:srcRect t="4126" b="4126"/>
          <a:stretch>
            <a:fillRect/>
          </a:stretch>
        </p:blipFill>
        <p:spPr>
          <a:xfrm flipH="1">
            <a:off x="578205" y="776516"/>
            <a:ext cx="4114800" cy="5304967"/>
          </a:xfrm>
        </p:spPr>
      </p:pic>
    </p:spTree>
    <p:extLst>
      <p:ext uri="{BB962C8B-B14F-4D97-AF65-F5344CB8AC3E}">
        <p14:creationId xmlns:p14="http://schemas.microsoft.com/office/powerpoint/2010/main" val="649699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904F3-46DB-621D-0030-3248C17CE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01BF3-96DD-45F2-907E-1AFD4171A10B}"/>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E4C9F197-EDB4-5872-3DF4-3F05BEB48CBE}"/>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8777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6061-9C58-7133-AE52-23F0627A49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6CBFE5C-8418-B222-9214-57865F954DFC}"/>
              </a:ext>
            </a:extLst>
          </p:cNvPr>
          <p:cNvSpPr>
            <a:spLocks noGrp="1"/>
          </p:cNvSpPr>
          <p:nvPr>
            <p:ph type="body" sz="half" idx="2"/>
          </p:nvPr>
        </p:nvSpPr>
        <p:spPr/>
        <p:txBody>
          <a:bodyPr/>
          <a:lstStyle/>
          <a:p>
            <a:r>
              <a:rPr lang="en-US" dirty="0"/>
              <a:t>Obviously Paul is talking about our position and not our practice…. Our practice can and does fall short…</a:t>
            </a:r>
          </a:p>
        </p:txBody>
      </p:sp>
      <p:sp>
        <p:nvSpPr>
          <p:cNvPr id="6" name="Title 5">
            <a:extLst>
              <a:ext uri="{FF2B5EF4-FFF2-40B4-BE49-F238E27FC236}">
                <a16:creationId xmlns:a16="http://schemas.microsoft.com/office/drawing/2014/main" id="{87D9FA9A-3CA6-ED91-85E6-B05F1C36E6E8}"/>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90C0146D-3BB5-E9A4-B62A-96F1F346747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90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F743-50F6-D1F7-0EDD-9048AD1C5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D716FD7-6CC3-0FD4-0121-E5C20E44370D}"/>
              </a:ext>
            </a:extLst>
          </p:cNvPr>
          <p:cNvSpPr>
            <a:spLocks noGrp="1"/>
          </p:cNvSpPr>
          <p:nvPr>
            <p:ph type="body" sz="half" idx="2"/>
          </p:nvPr>
        </p:nvSpPr>
        <p:spPr/>
        <p:txBody>
          <a:bodyPr/>
          <a:lstStyle/>
          <a:p>
            <a:r>
              <a:rPr lang="en-US" dirty="0"/>
              <a:t>but our position can never fall short, because it is exactly the same holy and blameless position before God that Christ has.</a:t>
            </a:r>
          </a:p>
        </p:txBody>
      </p:sp>
      <p:sp>
        <p:nvSpPr>
          <p:cNvPr id="6" name="Title 5">
            <a:extLst>
              <a:ext uri="{FF2B5EF4-FFF2-40B4-BE49-F238E27FC236}">
                <a16:creationId xmlns:a16="http://schemas.microsoft.com/office/drawing/2014/main" id="{D20A1B7C-4C53-2984-32A0-95B4421D08CB}"/>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MacArthur</a:t>
            </a:r>
            <a:endParaRPr lang="en-US" sz="3200" dirty="0"/>
          </a:p>
        </p:txBody>
      </p:sp>
      <p:pic>
        <p:nvPicPr>
          <p:cNvPr id="5" name="Picture 2" descr="John MacArthur image">
            <a:extLst>
              <a:ext uri="{FF2B5EF4-FFF2-40B4-BE49-F238E27FC236}">
                <a16:creationId xmlns:a16="http://schemas.microsoft.com/office/drawing/2014/main" id="{9A3E8D03-497B-ABD2-C97C-5E10704C4F09}"/>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212" r="1121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9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3B39-CC88-2DC5-B3F6-53E705E9F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ED6E6-2E1E-E295-2070-94C58ADEAA5B}"/>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EBB1D642-1B35-440F-DF27-DB1DE34FDE6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92454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49CE32-46AC-1D06-6230-92543CFA1793}"/>
              </a:ext>
            </a:extLst>
          </p:cNvPr>
          <p:cNvSpPr>
            <a:spLocks noGrp="1"/>
          </p:cNvSpPr>
          <p:nvPr>
            <p:ph type="body" sz="half" idx="2"/>
          </p:nvPr>
        </p:nvSpPr>
        <p:spPr>
          <a:xfrm>
            <a:off x="6095999" y="1675051"/>
            <a:ext cx="6195461" cy="5182949"/>
          </a:xfrm>
        </p:spPr>
        <p:txBody>
          <a:bodyPr/>
          <a:lstStyle/>
          <a:p>
            <a:r>
              <a:rPr lang="en-US" dirty="0"/>
              <a:t>Why do some people think of predestination as a useless and even poisonous doctrine?... It reveals the infinite goodness of God and gives us our knowledge of his mercy.…</a:t>
            </a:r>
          </a:p>
        </p:txBody>
      </p:sp>
      <p:sp>
        <p:nvSpPr>
          <p:cNvPr id="7" name="Title 6">
            <a:extLst>
              <a:ext uri="{FF2B5EF4-FFF2-40B4-BE49-F238E27FC236}">
                <a16:creationId xmlns:a16="http://schemas.microsoft.com/office/drawing/2014/main" id="{6BF5F377-9524-5A14-443F-3A6FF559341D}"/>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Calvin</a:t>
            </a:r>
            <a:endParaRPr lang="en-US" sz="3200" dirty="0"/>
          </a:p>
        </p:txBody>
      </p:sp>
      <p:pic>
        <p:nvPicPr>
          <p:cNvPr id="8" name="Picture Placeholder 7">
            <a:extLst>
              <a:ext uri="{FF2B5EF4-FFF2-40B4-BE49-F238E27FC236}">
                <a16:creationId xmlns:a16="http://schemas.microsoft.com/office/drawing/2014/main" id="{4F7159B4-337C-B828-35BD-63316807BBE7}"/>
              </a:ext>
            </a:extLst>
          </p:cNvPr>
          <p:cNvPicPr>
            <a:picLocks noGrp="1" noChangeAspect="1" noChangeArrowheads="1"/>
          </p:cNvPicPr>
          <p:nvPr>
            <p:ph type="pic" idx="1"/>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3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EAEAC-B28C-8018-D601-7C4E891FCDF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1B70AF4-5C62-4322-3E0F-882ED13592E9}"/>
              </a:ext>
            </a:extLst>
          </p:cNvPr>
          <p:cNvSpPr>
            <a:spLocks noGrp="1"/>
          </p:cNvSpPr>
          <p:nvPr>
            <p:ph type="body" sz="half" idx="2"/>
          </p:nvPr>
        </p:nvSpPr>
        <p:spPr>
          <a:xfrm>
            <a:off x="6096000" y="1675051"/>
            <a:ext cx="6096000" cy="5182949"/>
          </a:xfrm>
        </p:spPr>
        <p:txBody>
          <a:bodyPr/>
          <a:lstStyle/>
          <a:p>
            <a:r>
              <a:rPr lang="en-US" dirty="0"/>
              <a:t>Election is the ultimate proof that we cannot claim any righteousness for ourselves.</a:t>
            </a:r>
          </a:p>
        </p:txBody>
      </p:sp>
      <p:sp>
        <p:nvSpPr>
          <p:cNvPr id="7" name="Title 6">
            <a:extLst>
              <a:ext uri="{FF2B5EF4-FFF2-40B4-BE49-F238E27FC236}">
                <a16:creationId xmlns:a16="http://schemas.microsoft.com/office/drawing/2014/main" id="{BB17F860-E395-3AB2-564A-DE90CF341E9B}"/>
              </a:ext>
            </a:extLst>
          </p:cNvPr>
          <p:cNvSpPr>
            <a:spLocks noGrp="1"/>
          </p:cNvSpPr>
          <p:nvPr>
            <p:ph type="title"/>
          </p:nvPr>
        </p:nvSpPr>
        <p:spPr/>
        <p:txBody>
          <a:bodyPr/>
          <a:lstStyle/>
          <a:p>
            <a:r>
              <a:rPr lang="en-US" b="1" dirty="0">
                <a:solidFill>
                  <a:schemeClr val="bg1"/>
                </a:solidFill>
                <a:latin typeface="Avenir Next" panose="020B0503020202020204" pitchFamily="34" charset="0"/>
              </a:rPr>
              <a:t>Dr. John Calvin</a:t>
            </a:r>
            <a:endParaRPr lang="en-US" sz="3200" dirty="0"/>
          </a:p>
        </p:txBody>
      </p:sp>
      <p:pic>
        <p:nvPicPr>
          <p:cNvPr id="8" name="Picture Placeholder 7">
            <a:extLst>
              <a:ext uri="{FF2B5EF4-FFF2-40B4-BE49-F238E27FC236}">
                <a16:creationId xmlns:a16="http://schemas.microsoft.com/office/drawing/2014/main" id="{81F7ED26-D00A-0C2C-8569-3F3674F995B5}"/>
              </a:ext>
            </a:extLst>
          </p:cNvPr>
          <p:cNvPicPr>
            <a:picLocks noGrp="1" noChangeAspect="1" noChangeArrowheads="1"/>
          </p:cNvPicPr>
          <p:nvPr>
            <p:ph type="pic" idx="1"/>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28FD-EBE5-88A9-8D44-41B1A7E21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3B52C-FF5E-D4E3-0107-8CB18EA20BEC}"/>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44F255A0-511A-0033-2B21-687ECBA12DD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0058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02B18A-FCBC-0A9D-1573-10746B39996B}"/>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0ECE340-9848-1343-9D78-0907AB6860CF}"/>
              </a:ext>
            </a:extLst>
          </p:cNvPr>
          <p:cNvSpPr>
            <a:spLocks noGrp="1"/>
          </p:cNvSpPr>
          <p:nvPr>
            <p:ph idx="1"/>
          </p:nvPr>
        </p:nvSpPr>
        <p:spPr>
          <a:xfrm>
            <a:off x="831276" y="935245"/>
            <a:ext cx="5791200" cy="5454152"/>
          </a:xfrm>
        </p:spPr>
        <p:txBody>
          <a:bodyPr/>
          <a:lstStyle/>
          <a:p>
            <a:pPr marL="7938" indent="0">
              <a:buNone/>
            </a:pPr>
            <a:r>
              <a:rPr lang="en-US" b="1" dirty="0"/>
              <a:t>Visitors</a:t>
            </a:r>
            <a:r>
              <a:rPr lang="en-US" dirty="0"/>
              <a:t>: loan you</a:t>
            </a:r>
            <a:br>
              <a:rPr lang="en-US" dirty="0"/>
            </a:br>
            <a:r>
              <a:rPr lang="en-US" dirty="0"/>
              <a:t>a copy for today</a:t>
            </a:r>
          </a:p>
          <a:p>
            <a:pPr marL="7938" indent="0">
              <a:buNone/>
            </a:pPr>
            <a:endParaRPr lang="en-US" dirty="0"/>
          </a:p>
          <a:p>
            <a:pPr marL="7938" indent="0">
              <a:buNone/>
            </a:pPr>
            <a:r>
              <a:rPr lang="en-US" b="1" dirty="0"/>
              <a:t>Members</a:t>
            </a:r>
            <a:r>
              <a:rPr lang="en-US" dirty="0"/>
              <a:t>: get a</a:t>
            </a:r>
            <a:br>
              <a:rPr lang="en-US" dirty="0"/>
            </a:br>
            <a:r>
              <a:rPr lang="en-US" dirty="0"/>
              <a:t>print edition</a:t>
            </a:r>
          </a:p>
          <a:p>
            <a:pPr marL="7938" indent="0">
              <a:buNone/>
            </a:pPr>
            <a:endParaRPr lang="en-US" dirty="0"/>
          </a:p>
          <a:p>
            <a:pPr marL="7938" indent="0">
              <a:buNone/>
            </a:pPr>
            <a:r>
              <a:rPr lang="en-US" b="1" dirty="0"/>
              <a:t>Online</a:t>
            </a:r>
            <a:r>
              <a:rPr lang="en-US" dirty="0"/>
              <a:t>: visit OurSundaySchool.com</a:t>
            </a:r>
          </a:p>
        </p:txBody>
      </p:sp>
      <p:pic>
        <p:nvPicPr>
          <p:cNvPr id="5" name="Picture 4">
            <a:extLst>
              <a:ext uri="{FF2B5EF4-FFF2-40B4-BE49-F238E27FC236}">
                <a16:creationId xmlns:a16="http://schemas.microsoft.com/office/drawing/2014/main" id="{33BF0454-9751-C941-DCA3-F822035EFC45}"/>
              </a:ext>
            </a:extLst>
          </p:cNvPr>
          <p:cNvPicPr>
            <a:picLocks noChangeAspect="1"/>
          </p:cNvPicPr>
          <p:nvPr/>
        </p:nvPicPr>
        <p:blipFill>
          <a:blip r:embed="rId2"/>
          <a:stretch>
            <a:fillRect/>
          </a:stretch>
        </p:blipFill>
        <p:spPr>
          <a:xfrm>
            <a:off x="6858000" y="0"/>
            <a:ext cx="5334000" cy="6858000"/>
          </a:xfrm>
          <a:prstGeom prst="rect">
            <a:avLst/>
          </a:prstGeom>
        </p:spPr>
      </p:pic>
    </p:spTree>
    <p:extLst>
      <p:ext uri="{BB962C8B-B14F-4D97-AF65-F5344CB8AC3E}">
        <p14:creationId xmlns:p14="http://schemas.microsoft.com/office/powerpoint/2010/main" val="3885038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2D8C-2A65-B1C6-19DE-F242316E9F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F95B4E-04BD-2FA6-8103-50E5969A8649}"/>
              </a:ext>
            </a:extLst>
          </p:cNvPr>
          <p:cNvSpPr>
            <a:spLocks noGrp="1"/>
          </p:cNvSpPr>
          <p:nvPr>
            <p:ph type="body" sz="half" idx="2"/>
          </p:nvPr>
        </p:nvSpPr>
        <p:spPr>
          <a:xfrm>
            <a:off x="6096000" y="1675051"/>
            <a:ext cx="6096000" cy="5182949"/>
          </a:xfrm>
        </p:spPr>
        <p:txBody>
          <a:bodyPr/>
          <a:lstStyle/>
          <a:p>
            <a:r>
              <a:rPr lang="en-US" dirty="0"/>
              <a:t>Adoption in the Roman world emphasized the rights and privileges of sonship….</a:t>
            </a:r>
          </a:p>
        </p:txBody>
      </p:sp>
      <p:sp>
        <p:nvSpPr>
          <p:cNvPr id="6" name="Title 5">
            <a:extLst>
              <a:ext uri="{FF2B5EF4-FFF2-40B4-BE49-F238E27FC236}">
                <a16:creationId xmlns:a16="http://schemas.microsoft.com/office/drawing/2014/main" id="{78D256B6-1A7F-C5E4-917C-A02B71664F62}"/>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1C0CE2F0-B2BC-E288-4E57-FCC5AF93A7F5}"/>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4048945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22CD-5C01-8648-546D-D800CDE3585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B0D788F-A13B-FD8F-480C-DCFC47BAC986}"/>
              </a:ext>
            </a:extLst>
          </p:cNvPr>
          <p:cNvSpPr>
            <a:spLocks noGrp="1"/>
          </p:cNvSpPr>
          <p:nvPr>
            <p:ph type="body" sz="half" idx="2"/>
          </p:nvPr>
        </p:nvSpPr>
        <p:spPr>
          <a:xfrm>
            <a:off x="6096000" y="1675051"/>
            <a:ext cx="6096000" cy="5182949"/>
          </a:xfrm>
        </p:spPr>
        <p:txBody>
          <a:bodyPr/>
          <a:lstStyle/>
          <a:p>
            <a:r>
              <a:rPr lang="en-US" dirty="0"/>
              <a:t>In Paul’s day the head of a family would adopt a son (often a grown man) in order to pass on the family name and inheritance.</a:t>
            </a:r>
          </a:p>
        </p:txBody>
      </p:sp>
      <p:sp>
        <p:nvSpPr>
          <p:cNvPr id="6" name="Title 5">
            <a:extLst>
              <a:ext uri="{FF2B5EF4-FFF2-40B4-BE49-F238E27FC236}">
                <a16:creationId xmlns:a16="http://schemas.microsoft.com/office/drawing/2014/main" id="{0F4C2DD0-7656-E720-4022-FDAD70E9D578}"/>
              </a:ext>
            </a:extLst>
          </p:cNvPr>
          <p:cNvSpPr>
            <a:spLocks noGrp="1"/>
          </p:cNvSpPr>
          <p:nvPr>
            <p:ph type="title"/>
          </p:nvPr>
        </p:nvSpPr>
        <p:spPr/>
        <p:txBody>
          <a:bodyPr/>
          <a:lstStyle/>
          <a:p>
            <a:r>
              <a:rPr lang="en-US" dirty="0"/>
              <a:t>Dr. Bryan </a:t>
            </a:r>
            <a:r>
              <a:rPr lang="en-US" dirty="0" err="1"/>
              <a:t>Chapell</a:t>
            </a:r>
            <a:endParaRPr lang="en-US" dirty="0"/>
          </a:p>
        </p:txBody>
      </p:sp>
      <p:pic>
        <p:nvPicPr>
          <p:cNvPr id="8" name="Picture Placeholder 7" descr="A person in a suit and tie&#10;&#10;AI-generated content may be incorrect.">
            <a:extLst>
              <a:ext uri="{FF2B5EF4-FFF2-40B4-BE49-F238E27FC236}">
                <a16:creationId xmlns:a16="http://schemas.microsoft.com/office/drawing/2014/main" id="{3489BE83-6BAC-F39D-8E5F-886166E4ECDD}"/>
              </a:ext>
            </a:extLst>
          </p:cNvPr>
          <p:cNvPicPr>
            <a:picLocks noGrp="1" noChangeAspect="1"/>
          </p:cNvPicPr>
          <p:nvPr>
            <p:ph type="pic" idx="1"/>
          </p:nvPr>
        </p:nvPicPr>
        <p:blipFill>
          <a:blip r:embed="rId2"/>
          <a:srcRect l="1526" r="1526"/>
          <a:stretch>
            <a:fillRect/>
          </a:stretch>
        </p:blipFill>
        <p:spPr/>
      </p:pic>
    </p:spTree>
    <p:extLst>
      <p:ext uri="{BB962C8B-B14F-4D97-AF65-F5344CB8AC3E}">
        <p14:creationId xmlns:p14="http://schemas.microsoft.com/office/powerpoint/2010/main" val="3362151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8DA7-CF36-0FEA-6F87-C3CFF2F0997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2812FC-898D-D296-82FB-0D627210777F}"/>
              </a:ext>
            </a:extLst>
          </p:cNvPr>
          <p:cNvSpPr>
            <a:spLocks noGrp="1"/>
          </p:cNvSpPr>
          <p:nvPr>
            <p:ph type="body" sz="half" idx="2"/>
          </p:nvPr>
        </p:nvSpPr>
        <p:spPr/>
        <p:txBody>
          <a:bodyPr/>
          <a:lstStyle/>
          <a:p>
            <a:r>
              <a:rPr lang="en-US" dirty="0"/>
              <a:t>Among the NT writers Paul alone speaks explicitly of adoption…. His specific concern is always the inclusion of the Gentiles among the children adopted by God.</a:t>
            </a:r>
          </a:p>
        </p:txBody>
      </p:sp>
      <p:sp>
        <p:nvSpPr>
          <p:cNvPr id="6" name="Title 5">
            <a:extLst>
              <a:ext uri="{FF2B5EF4-FFF2-40B4-BE49-F238E27FC236}">
                <a16:creationId xmlns:a16="http://schemas.microsoft.com/office/drawing/2014/main" id="{ECEAB2B6-A631-D6CA-8C55-0373DB18351D}"/>
              </a:ext>
            </a:extLst>
          </p:cNvPr>
          <p:cNvSpPr>
            <a:spLocks noGrp="1"/>
          </p:cNvSpPr>
          <p:nvPr>
            <p:ph type="title"/>
          </p:nvPr>
        </p:nvSpPr>
        <p:spPr/>
        <p:txBody>
          <a:bodyPr/>
          <a:lstStyle/>
          <a:p>
            <a:r>
              <a:rPr lang="en-US" dirty="0"/>
              <a:t>Dr. Markus Barth</a:t>
            </a:r>
          </a:p>
        </p:txBody>
      </p:sp>
      <p:pic>
        <p:nvPicPr>
          <p:cNvPr id="11" name="Picture Placeholder 10" descr="A person wearing glasses and a suit&#10;&#10;AI-generated content may be incorrect.">
            <a:extLst>
              <a:ext uri="{FF2B5EF4-FFF2-40B4-BE49-F238E27FC236}">
                <a16:creationId xmlns:a16="http://schemas.microsoft.com/office/drawing/2014/main" id="{B0098468-1382-DE7D-449F-782CCF4BADC2}"/>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aturation sat="0"/>
                    </a14:imgEffect>
                  </a14:imgLayer>
                </a14:imgProps>
              </a:ext>
            </a:extLst>
          </a:blip>
          <a:srcRect t="5617" b="5617"/>
          <a:stretch>
            <a:fillRect/>
          </a:stretch>
        </p:blipFill>
        <p:spPr/>
      </p:pic>
    </p:spTree>
    <p:extLst>
      <p:ext uri="{BB962C8B-B14F-4D97-AF65-F5344CB8AC3E}">
        <p14:creationId xmlns:p14="http://schemas.microsoft.com/office/powerpoint/2010/main" val="3003846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FEF0-4348-2B54-6ED2-CDD418D6F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4D9A2-4F1A-21A9-5278-2906373309A8}"/>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F0ED5EF6-D6E0-BAA9-77EB-8B8AE4538B2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38249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C536DD-75A0-6422-4A6B-C01867FDE9E2}"/>
              </a:ext>
            </a:extLst>
          </p:cNvPr>
          <p:cNvSpPr>
            <a:spLocks noGrp="1"/>
          </p:cNvSpPr>
          <p:nvPr>
            <p:ph type="body" sz="half" idx="2"/>
          </p:nvPr>
        </p:nvSpPr>
        <p:spPr/>
        <p:txBody>
          <a:bodyPr/>
          <a:lstStyle/>
          <a:p>
            <a:r>
              <a:rPr lang="en-US" dirty="0"/>
              <a:t>All the causes of our predestination are outside ourselves</a:t>
            </a:r>
          </a:p>
        </p:txBody>
      </p:sp>
      <p:sp>
        <p:nvSpPr>
          <p:cNvPr id="6" name="Title 5">
            <a:extLst>
              <a:ext uri="{FF2B5EF4-FFF2-40B4-BE49-F238E27FC236}">
                <a16:creationId xmlns:a16="http://schemas.microsoft.com/office/drawing/2014/main" id="{F1577D25-D011-FF76-21B8-7167A27401D4}"/>
              </a:ext>
            </a:extLst>
          </p:cNvPr>
          <p:cNvSpPr>
            <a:spLocks noGrp="1"/>
          </p:cNvSpPr>
          <p:nvPr>
            <p:ph type="title"/>
          </p:nvPr>
        </p:nvSpPr>
        <p:spPr/>
        <p:txBody>
          <a:bodyPr/>
          <a:lstStyle/>
          <a:p>
            <a:r>
              <a:rPr lang="en-US" b="1" dirty="0">
                <a:solidFill>
                  <a:schemeClr val="bg1"/>
                </a:solidFill>
                <a:latin typeface="Avenir Next" panose="020B0503020202020204" pitchFamily="34" charset="0"/>
              </a:rPr>
              <a:t>Robert Rollock</a:t>
            </a:r>
            <a:endParaRPr lang="en-US" sz="3200" dirty="0"/>
          </a:p>
        </p:txBody>
      </p:sp>
      <p:pic>
        <p:nvPicPr>
          <p:cNvPr id="1026" name="Picture 2">
            <a:extLst>
              <a:ext uri="{FF2B5EF4-FFF2-40B4-BE49-F238E27FC236}">
                <a16:creationId xmlns:a16="http://schemas.microsoft.com/office/drawing/2014/main" id="{20694D16-0547-8E50-3B7D-86DB94D78898}"/>
              </a:ext>
            </a:extLst>
          </p:cNvPr>
          <p:cNvPicPr>
            <a:picLocks noGrp="1" noChangeAspect="1" noChangeArrowheads="1"/>
          </p:cNvPicPr>
          <p:nvPr>
            <p:ph type="pic"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381" r="3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41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19350-1767-F2FD-97B5-FAAEBC025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DBF88-C6CB-A4A2-A38B-30616F9040B7}"/>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8DCF275D-2D13-D5C8-5B41-BC0DFC10E0F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271322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F663BF-43BE-E7E8-61BF-9EC393A5D63B}"/>
              </a:ext>
            </a:extLst>
          </p:cNvPr>
          <p:cNvSpPr>
            <a:spLocks noGrp="1"/>
          </p:cNvSpPr>
          <p:nvPr>
            <p:ph type="body" sz="half" idx="2"/>
          </p:nvPr>
        </p:nvSpPr>
        <p:spPr>
          <a:xfrm>
            <a:off x="6096000" y="1675051"/>
            <a:ext cx="6205086" cy="5182949"/>
          </a:xfrm>
        </p:spPr>
        <p:txBody>
          <a:bodyPr/>
          <a:lstStyle/>
          <a:p>
            <a:r>
              <a:rPr lang="en-US" dirty="0"/>
              <a:t>Paul’s focus… is not on the logic of election but on its occurrence and the need to praise God because his choice of a people for himself is such a clear demonstration of his grace</a:t>
            </a:r>
          </a:p>
        </p:txBody>
      </p:sp>
      <p:sp>
        <p:nvSpPr>
          <p:cNvPr id="6" name="Title 5">
            <a:extLst>
              <a:ext uri="{FF2B5EF4-FFF2-40B4-BE49-F238E27FC236}">
                <a16:creationId xmlns:a16="http://schemas.microsoft.com/office/drawing/2014/main" id="{FC550E6D-F245-B970-1CA1-6B358FECBED6}"/>
              </a:ext>
            </a:extLst>
          </p:cNvPr>
          <p:cNvSpPr>
            <a:spLocks noGrp="1"/>
          </p:cNvSpPr>
          <p:nvPr>
            <p:ph type="title"/>
          </p:nvPr>
        </p:nvSpPr>
        <p:spPr/>
        <p:txBody>
          <a:bodyPr/>
          <a:lstStyle/>
          <a:p>
            <a:r>
              <a:rPr lang="en-US" b="1" dirty="0">
                <a:solidFill>
                  <a:schemeClr val="bg1"/>
                </a:solidFill>
                <a:latin typeface="Avenir Next" panose="020B0503020202020204" pitchFamily="34" charset="0"/>
              </a:rPr>
              <a:t>Dr. Frank Thielman</a:t>
            </a:r>
            <a:endParaRPr lang="en-US" sz="3200" dirty="0"/>
          </a:p>
        </p:txBody>
      </p:sp>
      <p:pic>
        <p:nvPicPr>
          <p:cNvPr id="5" name="Picture Placeholder 4" descr="A person in a suit and tie&#10;&#10;AI-generated content may be incorrect.">
            <a:extLst>
              <a:ext uri="{FF2B5EF4-FFF2-40B4-BE49-F238E27FC236}">
                <a16:creationId xmlns:a16="http://schemas.microsoft.com/office/drawing/2014/main" id="{E13520B9-0A0C-636F-0C0C-4EC56B7E1529}"/>
              </a:ext>
            </a:extLst>
          </p:cNvPr>
          <p:cNvPicPr>
            <a:picLocks noGrp="1" noChangeAspect="1"/>
          </p:cNvPicPr>
          <p:nvPr>
            <p:ph type="pic" idx="1"/>
          </p:nvPr>
        </p:nvPicPr>
        <p:blipFill>
          <a:blip r:embed="rId2"/>
          <a:srcRect t="7022" b="7022"/>
          <a:stretch>
            <a:fillRect/>
          </a:stretch>
        </p:blipFill>
        <p:spPr/>
      </p:pic>
    </p:spTree>
    <p:extLst>
      <p:ext uri="{BB962C8B-B14F-4D97-AF65-F5344CB8AC3E}">
        <p14:creationId xmlns:p14="http://schemas.microsoft.com/office/powerpoint/2010/main" val="3051952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3179F-E7F4-5C59-7B0A-61C48CC1F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7A8F9-DCD6-4310-3276-BF44E6DDE7D3}"/>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70B8871A-E912-A054-175C-F366F867A1F3}"/>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2997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9A7E-9CF3-043D-93E7-8EFF40EAA73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18F8B8-B77F-4057-D3B2-EFCCD70C5546}"/>
              </a:ext>
            </a:extLst>
          </p:cNvPr>
          <p:cNvSpPr>
            <a:spLocks noGrp="1"/>
          </p:cNvSpPr>
          <p:nvPr>
            <p:ph type="body" sz="half" idx="2"/>
          </p:nvPr>
        </p:nvSpPr>
        <p:spPr>
          <a:xfrm>
            <a:off x="6096000" y="1675051"/>
            <a:ext cx="6282088" cy="5182949"/>
          </a:xfrm>
        </p:spPr>
        <p:txBody>
          <a:bodyPr/>
          <a:lstStyle/>
          <a:p>
            <a:r>
              <a:rPr lang="en-US" dirty="0"/>
              <a:t>Jesus is not one among those</a:t>
            </a:r>
            <a:br>
              <a:rPr lang="en-US" dirty="0"/>
            </a:br>
            <a:r>
              <a:rPr lang="en-US" dirty="0"/>
              <a:t>loved by God.</a:t>
            </a:r>
          </a:p>
          <a:p>
            <a:r>
              <a:rPr lang="en-US" dirty="0"/>
              <a:t>He is The Beloved Son.</a:t>
            </a:r>
          </a:p>
        </p:txBody>
      </p:sp>
      <p:sp>
        <p:nvSpPr>
          <p:cNvPr id="6" name="Title 5">
            <a:extLst>
              <a:ext uri="{FF2B5EF4-FFF2-40B4-BE49-F238E27FC236}">
                <a16:creationId xmlns:a16="http://schemas.microsoft.com/office/drawing/2014/main" id="{24667432-CC5E-5DD9-4CD7-3B2318F4D60E}"/>
              </a:ext>
            </a:extLst>
          </p:cNvPr>
          <p:cNvSpPr>
            <a:spLocks noGrp="1"/>
          </p:cNvSpPr>
          <p:nvPr>
            <p:ph type="title"/>
          </p:nvPr>
        </p:nvSpPr>
        <p:spPr/>
        <p:txBody>
          <a:bodyPr/>
          <a:lstStyle/>
          <a:p>
            <a:r>
              <a:rPr lang="en-US" dirty="0"/>
              <a:t>Dr. Markus Barth</a:t>
            </a:r>
          </a:p>
        </p:txBody>
      </p:sp>
      <p:pic>
        <p:nvPicPr>
          <p:cNvPr id="11" name="Picture Placeholder 10" descr="A person wearing glasses and a suit&#10;&#10;AI-generated content may be incorrect.">
            <a:extLst>
              <a:ext uri="{FF2B5EF4-FFF2-40B4-BE49-F238E27FC236}">
                <a16:creationId xmlns:a16="http://schemas.microsoft.com/office/drawing/2014/main" id="{6209BAE8-6BA9-A604-9C14-FA062D1A28D9}"/>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aturation sat="0"/>
                    </a14:imgEffect>
                  </a14:imgLayer>
                </a14:imgProps>
              </a:ext>
            </a:extLst>
          </a:blip>
          <a:srcRect t="5617" b="5617"/>
          <a:stretch>
            <a:fillRect/>
          </a:stretch>
        </p:blipFill>
        <p:spPr/>
      </p:pic>
    </p:spTree>
    <p:extLst>
      <p:ext uri="{BB962C8B-B14F-4D97-AF65-F5344CB8AC3E}">
        <p14:creationId xmlns:p14="http://schemas.microsoft.com/office/powerpoint/2010/main" val="54003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1B17-3E96-F216-82B7-6880F8D4D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04CC1-C6F4-052A-ACB7-10F9974D7DE6}"/>
              </a:ext>
            </a:extLst>
          </p:cNvPr>
          <p:cNvSpPr>
            <a:spLocks noGrp="1"/>
          </p:cNvSpPr>
          <p:nvPr>
            <p:ph type="title"/>
          </p:nvPr>
        </p:nvSpPr>
        <p:spPr>
          <a:xfrm>
            <a:off x="838200" y="617378"/>
            <a:ext cx="11353800" cy="1325563"/>
          </a:xfrm>
        </p:spPr>
        <p:txBody>
          <a:bodyPr/>
          <a:lstStyle/>
          <a:p>
            <a:r>
              <a:rPr lang="en-US" dirty="0"/>
              <a:t>Next time: Ephesians 1:7–10 (pp. 36–46)</a:t>
            </a:r>
          </a:p>
        </p:txBody>
      </p:sp>
    </p:spTree>
    <p:extLst>
      <p:ext uri="{BB962C8B-B14F-4D97-AF65-F5344CB8AC3E}">
        <p14:creationId xmlns:p14="http://schemas.microsoft.com/office/powerpoint/2010/main" val="120579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A5E1-D217-BC86-3088-C58E49730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40BB2-388A-FED5-F19A-2587334F868B}"/>
              </a:ext>
            </a:extLst>
          </p:cNvPr>
          <p:cNvSpPr>
            <a:spLocks noGrp="1"/>
          </p:cNvSpPr>
          <p:nvPr>
            <p:ph type="title"/>
          </p:nvPr>
        </p:nvSpPr>
        <p:spPr/>
        <p:txBody>
          <a:bodyPr/>
          <a:lstStyle/>
          <a:p>
            <a:r>
              <a:rPr lang="en-US" dirty="0"/>
              <a:t>Hear: Ephesians 1</a:t>
            </a:r>
          </a:p>
        </p:txBody>
      </p:sp>
      <p:sp>
        <p:nvSpPr>
          <p:cNvPr id="3" name="Content Placeholder 2">
            <a:extLst>
              <a:ext uri="{FF2B5EF4-FFF2-40B4-BE49-F238E27FC236}">
                <a16:creationId xmlns:a16="http://schemas.microsoft.com/office/drawing/2014/main" id="{9F4F3619-2A85-537D-71B1-1B00B26363B1}"/>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171279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9406-E3C4-3653-5CFF-0FA9179240C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DF7933E-FC78-39E2-BC78-1CD098BF16AB}"/>
              </a:ext>
            </a:extLst>
          </p:cNvPr>
          <p:cNvSpPr>
            <a:spLocks noGrp="1"/>
          </p:cNvSpPr>
          <p:nvPr>
            <p:ph type="title"/>
          </p:nvPr>
        </p:nvSpPr>
        <p:spPr/>
        <p:txBody>
          <a:bodyPr/>
          <a:lstStyle/>
          <a:p>
            <a:r>
              <a:rPr lang="en-US" dirty="0"/>
              <a:t>Commentaries</a:t>
            </a:r>
          </a:p>
        </p:txBody>
      </p:sp>
      <p:sp>
        <p:nvSpPr>
          <p:cNvPr id="2" name="Content Placeholder 7">
            <a:extLst>
              <a:ext uri="{FF2B5EF4-FFF2-40B4-BE49-F238E27FC236}">
                <a16:creationId xmlns:a16="http://schemas.microsoft.com/office/drawing/2014/main" id="{AA0FE023-F641-0885-17AA-596B76F388F2}"/>
              </a:ext>
            </a:extLst>
          </p:cNvPr>
          <p:cNvSpPr>
            <a:spLocks noGrp="1"/>
          </p:cNvSpPr>
          <p:nvPr>
            <p:ph idx="1"/>
          </p:nvPr>
        </p:nvSpPr>
        <p:spPr>
          <a:xfrm>
            <a:off x="838200" y="2150533"/>
            <a:ext cx="10790382" cy="4026429"/>
          </a:xfrm>
        </p:spPr>
        <p:txBody>
          <a:bodyPr/>
          <a:lstStyle/>
          <a:p>
            <a:pPr marL="920750" indent="-460375"/>
            <a:r>
              <a:rPr lang="en-US" dirty="0"/>
              <a:t>Quotes are due to Jim by Thursday night</a:t>
            </a:r>
          </a:p>
          <a:p>
            <a:pPr marL="920750" indent="-460375"/>
            <a:endParaRPr lang="en-US" dirty="0"/>
          </a:p>
          <a:p>
            <a:pPr marL="920750" indent="-460375"/>
            <a:r>
              <a:rPr lang="en-US" dirty="0"/>
              <a:t>If you would like one, let Jim know</a:t>
            </a:r>
          </a:p>
        </p:txBody>
      </p:sp>
    </p:spTree>
    <p:extLst>
      <p:ext uri="{BB962C8B-B14F-4D97-AF65-F5344CB8AC3E}">
        <p14:creationId xmlns:p14="http://schemas.microsoft.com/office/powerpoint/2010/main" val="2428150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Be out of this room by 9:50</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Ephesians 1:3–6</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642486" y="2121657"/>
            <a:ext cx="11549514" cy="4026429"/>
          </a:xfrm>
        </p:spPr>
        <p:txBody>
          <a:bodyPr/>
          <a:lstStyle/>
          <a:p>
            <a:pPr marL="7938" indent="0">
              <a:buNone/>
            </a:pPr>
            <a:r>
              <a:rPr lang="en-US" sz="3600" dirty="0"/>
              <a:t>Blessed </a:t>
            </a:r>
            <a:r>
              <a:rPr lang="en-US" sz="3600" i="1" dirty="0"/>
              <a:t>be</a:t>
            </a:r>
            <a:r>
              <a:rPr lang="en-US" sz="3600" dirty="0"/>
              <a:t> the God and Father of our Lord Jesus Christ, who has blessed us with every spiritual blessing in the heavenly </a:t>
            </a:r>
            <a:r>
              <a:rPr lang="en-US" sz="3600" i="1" dirty="0"/>
              <a:t>places</a:t>
            </a:r>
            <a:r>
              <a:rPr lang="en-US" sz="3600" dirty="0"/>
              <a:t> in Christ, just as He chose us in Him before the foundation of the world, that we would be holy and blameless before Him in love, by predestining us to adoption as sons through Jesus Christ to Himself, according to the good pleasure of His will, to the praise of the glory of His grace, which He graciously bestowed on us in the Beloved.</a:t>
            </a:r>
          </a:p>
        </p:txBody>
      </p:sp>
    </p:spTree>
    <p:extLst>
      <p:ext uri="{BB962C8B-B14F-4D97-AF65-F5344CB8AC3E}">
        <p14:creationId xmlns:p14="http://schemas.microsoft.com/office/powerpoint/2010/main" val="354482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B106F-3717-E020-6990-2C6F30214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C51BB-43D7-5541-9390-8CEE5DDE18CF}"/>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CBC30D23-A026-62E5-F404-131A1D95877E}"/>
              </a:ext>
            </a:extLst>
          </p:cNvPr>
          <p:cNvSpPr>
            <a:spLocks noGrp="1"/>
          </p:cNvSpPr>
          <p:nvPr>
            <p:ph idx="1"/>
          </p:nvPr>
        </p:nvSpPr>
        <p:spPr/>
        <p:txBody>
          <a:bodyPr/>
          <a:lstStyle/>
          <a:p>
            <a:pPr marL="0" indent="0">
              <a:buNone/>
            </a:pPr>
            <a:r>
              <a:rPr lang="en-US" dirty="0"/>
              <a:t>You may have hard questions about this or related texts.</a:t>
            </a:r>
          </a:p>
          <a:p>
            <a:pPr marL="0" indent="0">
              <a:buNone/>
            </a:pPr>
            <a:r>
              <a:rPr lang="en-US" dirty="0"/>
              <a:t>If you ask me those hard questions, I will say:</a:t>
            </a:r>
          </a:p>
          <a:p>
            <a:pPr marL="0" indent="0">
              <a:buNone/>
            </a:pPr>
            <a:r>
              <a:rPr lang="en-US" dirty="0"/>
              <a:t>“On the advice of counsel, I invoke my fifth amendment privilege against self-incrimination (and heresy) and respectfully decline to answer your question.”</a:t>
            </a:r>
          </a:p>
        </p:txBody>
      </p:sp>
    </p:spTree>
    <p:extLst>
      <p:ext uri="{BB962C8B-B14F-4D97-AF65-F5344CB8AC3E}">
        <p14:creationId xmlns:p14="http://schemas.microsoft.com/office/powerpoint/2010/main" val="87699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CA9B-C465-A40D-0781-8C35013821C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8A04CBF-EE24-55E6-6DE5-1ACD7F2B930B}"/>
              </a:ext>
            </a:extLst>
          </p:cNvPr>
          <p:cNvSpPr>
            <a:spLocks noGrp="1"/>
          </p:cNvSpPr>
          <p:nvPr>
            <p:ph type="body" sz="half" idx="2"/>
          </p:nvPr>
        </p:nvSpPr>
        <p:spPr>
          <a:xfrm>
            <a:off x="6095999" y="1675051"/>
            <a:ext cx="6455343" cy="5182949"/>
          </a:xfrm>
        </p:spPr>
        <p:txBody>
          <a:bodyPr/>
          <a:lstStyle/>
          <a:p>
            <a:r>
              <a:rPr lang="en-US" dirty="0"/>
              <a:t>Being chosen for adoption by the Father</a:t>
            </a:r>
            <a:br>
              <a:rPr lang="en-US" dirty="0"/>
            </a:br>
            <a:endParaRPr lang="en-US" dirty="0"/>
          </a:p>
          <a:p>
            <a:r>
              <a:rPr lang="en-US" dirty="0"/>
              <a:t>Being redeemed for unity by the Son</a:t>
            </a:r>
            <a:br>
              <a:rPr lang="en-US" dirty="0"/>
            </a:br>
            <a:endParaRPr lang="en-US" dirty="0"/>
          </a:p>
          <a:p>
            <a:r>
              <a:rPr lang="en-US" dirty="0"/>
              <a:t>Being sealed for inheritance by the Spirit </a:t>
            </a:r>
          </a:p>
        </p:txBody>
      </p:sp>
      <p:sp>
        <p:nvSpPr>
          <p:cNvPr id="6" name="Title 5">
            <a:extLst>
              <a:ext uri="{FF2B5EF4-FFF2-40B4-BE49-F238E27FC236}">
                <a16:creationId xmlns:a16="http://schemas.microsoft.com/office/drawing/2014/main" id="{9C871364-12F3-7269-FE51-82C6CCFE5A39}"/>
              </a:ext>
            </a:extLst>
          </p:cNvPr>
          <p:cNvSpPr>
            <a:spLocks noGrp="1"/>
          </p:cNvSpPr>
          <p:nvPr>
            <p:ph type="title"/>
          </p:nvPr>
        </p:nvSpPr>
        <p:spPr/>
        <p:txBody>
          <a:bodyPr/>
          <a:lstStyle/>
          <a:p>
            <a:r>
              <a:rPr lang="en-US" dirty="0"/>
              <a:t>Richard </a:t>
            </a:r>
            <a:r>
              <a:rPr lang="en-US" dirty="0" err="1"/>
              <a:t>Coekin</a:t>
            </a:r>
            <a:endParaRPr lang="en-US" dirty="0"/>
          </a:p>
        </p:txBody>
      </p:sp>
      <p:pic>
        <p:nvPicPr>
          <p:cNvPr id="8" name="Picture Placeholder 7" descr="A person wearing glasses and a green sweater&#10;&#10;AI-generated content may be incorrect.">
            <a:extLst>
              <a:ext uri="{FF2B5EF4-FFF2-40B4-BE49-F238E27FC236}">
                <a16:creationId xmlns:a16="http://schemas.microsoft.com/office/drawing/2014/main" id="{9B100E99-56A5-2081-A5BA-3A064F9F09F3}"/>
              </a:ext>
            </a:extLst>
          </p:cNvPr>
          <p:cNvPicPr>
            <a:picLocks noGrp="1" noChangeAspect="1"/>
          </p:cNvPicPr>
          <p:nvPr>
            <p:ph type="pic" idx="1"/>
          </p:nvPr>
        </p:nvPicPr>
        <p:blipFill>
          <a:blip r:embed="rId2"/>
          <a:srcRect t="6959" b="6959"/>
          <a:stretch>
            <a:fillRect/>
          </a:stretch>
        </p:blipFill>
        <p:spPr/>
      </p:pic>
    </p:spTree>
    <p:extLst>
      <p:ext uri="{BB962C8B-B14F-4D97-AF65-F5344CB8AC3E}">
        <p14:creationId xmlns:p14="http://schemas.microsoft.com/office/powerpoint/2010/main" val="83951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2C8E-F074-3407-6165-C4363A9C697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54BDE1A-FDC7-0299-FD96-9598F8150E47}"/>
              </a:ext>
            </a:extLst>
          </p:cNvPr>
          <p:cNvSpPr>
            <a:spLocks noGrp="1"/>
          </p:cNvSpPr>
          <p:nvPr>
            <p:ph type="body" sz="half" idx="2"/>
          </p:nvPr>
        </p:nvSpPr>
        <p:spPr/>
        <p:txBody>
          <a:bodyPr/>
          <a:lstStyle/>
          <a:p>
            <a:r>
              <a:rPr lang="en-US" dirty="0"/>
              <a:t>Each section calls us to praise “His glorious grace” or “His glory”</a:t>
            </a:r>
          </a:p>
        </p:txBody>
      </p:sp>
      <p:sp>
        <p:nvSpPr>
          <p:cNvPr id="7" name="Title 6">
            <a:extLst>
              <a:ext uri="{FF2B5EF4-FFF2-40B4-BE49-F238E27FC236}">
                <a16:creationId xmlns:a16="http://schemas.microsoft.com/office/drawing/2014/main" id="{87B1DFF9-2433-8C20-4F30-8CBCDABD0AA9}"/>
              </a:ext>
            </a:extLst>
          </p:cNvPr>
          <p:cNvSpPr>
            <a:spLocks noGrp="1"/>
          </p:cNvSpPr>
          <p:nvPr>
            <p:ph type="title"/>
          </p:nvPr>
        </p:nvSpPr>
        <p:spPr/>
        <p:txBody>
          <a:bodyPr/>
          <a:lstStyle/>
          <a:p>
            <a:r>
              <a:rPr lang="en-US" b="1" dirty="0">
                <a:solidFill>
                  <a:schemeClr val="bg1"/>
                </a:solidFill>
                <a:latin typeface="Avenir Next" panose="020B0503020202020204" pitchFamily="34" charset="0"/>
              </a:rPr>
              <a:t>Dr. Tony Merida</a:t>
            </a:r>
            <a:endParaRPr lang="en-US" sz="3200" dirty="0"/>
          </a:p>
        </p:txBody>
      </p:sp>
      <p:pic>
        <p:nvPicPr>
          <p:cNvPr id="5" name="Picture 2" descr="Tony Merida | Pastor and Author">
            <a:extLst>
              <a:ext uri="{FF2B5EF4-FFF2-40B4-BE49-F238E27FC236}">
                <a16:creationId xmlns:a16="http://schemas.microsoft.com/office/drawing/2014/main" id="{7CC32189-4542-AC46-AF50-866DCCBDA140}"/>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a:ext>
            </a:extLst>
          </a:blip>
          <a:srcRect t="6081" b="608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5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76AD-C3D9-5871-3321-ED4662A6B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9D6A9-064D-DD88-0701-7F4F1E0BE0A1}"/>
              </a:ext>
            </a:extLst>
          </p:cNvPr>
          <p:cNvSpPr>
            <a:spLocks noGrp="1"/>
          </p:cNvSpPr>
          <p:nvPr>
            <p:ph type="title"/>
          </p:nvPr>
        </p:nvSpPr>
        <p:spPr/>
        <p:txBody>
          <a:bodyPr/>
          <a:lstStyle/>
          <a:p>
            <a:r>
              <a:rPr lang="en-US" dirty="0"/>
              <a:t>Ephesians, week 5 (pages 27–36)</a:t>
            </a:r>
          </a:p>
        </p:txBody>
      </p:sp>
      <p:sp>
        <p:nvSpPr>
          <p:cNvPr id="3" name="Content Placeholder 2">
            <a:extLst>
              <a:ext uri="{FF2B5EF4-FFF2-40B4-BE49-F238E27FC236}">
                <a16:creationId xmlns:a16="http://schemas.microsoft.com/office/drawing/2014/main" id="{0339C247-7F22-AD43-33CC-664F5AE6CFAB}"/>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337129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14529</TotalTime>
  <Words>813</Words>
  <Application>Microsoft Macintosh PowerPoint</Application>
  <PresentationFormat>Widescreen</PresentationFormat>
  <Paragraphs>85</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Avenir Next</vt:lpstr>
      <vt:lpstr>Calibri</vt:lpstr>
      <vt:lpstr>Lato</vt:lpstr>
      <vt:lpstr>Office Theme</vt:lpstr>
      <vt:lpstr>PowerPoint Presentation</vt:lpstr>
      <vt:lpstr>Ephesians, week 5 (pages 27–36)</vt:lpstr>
      <vt:lpstr>PowerPoint Presentation</vt:lpstr>
      <vt:lpstr>Hear: Ephesians 1</vt:lpstr>
      <vt:lpstr>Ephesians 1:3–6</vt:lpstr>
      <vt:lpstr>Disclaimer</vt:lpstr>
      <vt:lpstr>Richard Coekin</vt:lpstr>
      <vt:lpstr>Dr. Tony Merida</vt:lpstr>
      <vt:lpstr>Ephesians, week 5 (pages 27–36)</vt:lpstr>
      <vt:lpstr>PowerPoint Presentation</vt:lpstr>
      <vt:lpstr>Adorable</vt:lpstr>
      <vt:lpstr>Dr. John MacArthur</vt:lpstr>
      <vt:lpstr>Francis Foulkes</vt:lpstr>
      <vt:lpstr>Ephesians, week 5 (pages 27–36)</vt:lpstr>
      <vt:lpstr>Dr. Tony Merida</vt:lpstr>
      <vt:lpstr>Ephesians, week 5 (pages 27–36)</vt:lpstr>
      <vt:lpstr>Dr. Benjamin Merkle</vt:lpstr>
      <vt:lpstr>Ephesians, week 5 (pages 27–36)</vt:lpstr>
      <vt:lpstr>Dr. Tony Merida</vt:lpstr>
      <vt:lpstr>Dr. Tony Merida</vt:lpstr>
      <vt:lpstr>Ephesians, week 5 (pages 27–36)</vt:lpstr>
      <vt:lpstr>Dr. Harold Hoehner</vt:lpstr>
      <vt:lpstr>Ephesians, week 5 (pages 27–36)</vt:lpstr>
      <vt:lpstr>Dr. John MacArthur</vt:lpstr>
      <vt:lpstr>Dr. John MacArthur</vt:lpstr>
      <vt:lpstr>Ephesians, week 5 (pages 27–36)</vt:lpstr>
      <vt:lpstr>Dr. John Calvin</vt:lpstr>
      <vt:lpstr>Dr. John Calvin</vt:lpstr>
      <vt:lpstr>Ephesians, week 5 (pages 27–36)</vt:lpstr>
      <vt:lpstr>Dr. Bryan Chapell</vt:lpstr>
      <vt:lpstr>Dr. Bryan Chapell</vt:lpstr>
      <vt:lpstr>Dr. Markus Barth</vt:lpstr>
      <vt:lpstr>Ephesians, week 5 (pages 27–36)</vt:lpstr>
      <vt:lpstr>Robert Rollock</vt:lpstr>
      <vt:lpstr>Ephesians, week 5 (pages 27–36)</vt:lpstr>
      <vt:lpstr>Dr. Frank Thielman</vt:lpstr>
      <vt:lpstr>Ephesians, week 5 (pages 27–36)</vt:lpstr>
      <vt:lpstr>Dr. Markus Barth</vt:lpstr>
      <vt:lpstr>Next time: Ephesians 1:7–10 (pp. 36–46)</vt:lpstr>
      <vt:lpstr>Commentaries</vt:lpstr>
      <vt:lpstr>Prayer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25</cp:revision>
  <cp:lastPrinted>2025-04-05T19:33:33Z</cp:lastPrinted>
  <dcterms:created xsi:type="dcterms:W3CDTF">2022-07-16T19:21:48Z</dcterms:created>
  <dcterms:modified xsi:type="dcterms:W3CDTF">2025-04-27T11:57:22Z</dcterms:modified>
</cp:coreProperties>
</file>